
<file path=[Content_Types].xml><?xml version="1.0" encoding="utf-8"?>
<Types xmlns="http://schemas.openxmlformats.org/package/2006/content-types">
  <Default Extension="bin" ContentType="image/unknown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8"/>
  </p:notesMasterIdLst>
  <p:handoutMasterIdLst>
    <p:handoutMasterId r:id="rId19"/>
  </p:handoutMasterIdLst>
  <p:sldIdLst>
    <p:sldId id="325" r:id="rId5"/>
    <p:sldId id="326" r:id="rId6"/>
    <p:sldId id="327" r:id="rId7"/>
    <p:sldId id="340" r:id="rId8"/>
    <p:sldId id="341" r:id="rId9"/>
    <p:sldId id="334" r:id="rId10"/>
    <p:sldId id="342" r:id="rId11"/>
    <p:sldId id="343" r:id="rId12"/>
    <p:sldId id="344" r:id="rId13"/>
    <p:sldId id="345" r:id="rId14"/>
    <p:sldId id="346" r:id="rId15"/>
    <p:sldId id="338" r:id="rId16"/>
    <p:sldId id="339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816" userDrawn="1">
          <p15:clr>
            <a:srgbClr val="A4A3A4"/>
          </p15:clr>
        </p15:guide>
        <p15:guide id="2" orient="horz" pos="384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ED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205" autoAdjust="0"/>
  </p:normalViewPr>
  <p:slideViewPr>
    <p:cSldViewPr snapToGrid="0">
      <p:cViewPr varScale="1">
        <p:scale>
          <a:sx n="86" d="100"/>
          <a:sy n="86" d="100"/>
        </p:scale>
        <p:origin x="288" y="96"/>
      </p:cViewPr>
      <p:guideLst>
        <p:guide pos="816"/>
        <p:guide orient="horz" pos="38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BA57456-157A-C12A-2FEC-91B7B9EE491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D46761-828E-1508-56BD-BAEADF34862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F95820-84BB-3447-8286-60A51307E7F2}" type="datetimeFigureOut">
              <a:rPr lang="en-US" smtClean="0"/>
              <a:t>5/15/2023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428A7E-6B0E-809C-73D1-4B5E2FF471A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9A5AA6-0C5B-430A-E0C4-C90B2F0A1CD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476440-F66F-F947-8EFC-EA5202ACFD2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711763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08FC54-6AE4-6A4A-9756-823A0F1BE5A6}" type="datetimeFigureOut">
              <a:rPr lang="en-US" smtClean="0"/>
              <a:t>5/15/2023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79E9EB-07EB-9D44-9F5A-AB1FBECCDD8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6758749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51C745E-9B5A-59BF-BF50-4F251E39D58D}"/>
              </a:ext>
            </a:extLst>
          </p:cNvPr>
          <p:cNvSpPr/>
          <p:nvPr userDrawn="1"/>
        </p:nvSpPr>
        <p:spPr>
          <a:xfrm>
            <a:off x="304800" y="266701"/>
            <a:ext cx="11582400" cy="63245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6044184"/>
            <a:ext cx="9144000" cy="356616"/>
          </a:xfrm>
        </p:spPr>
        <p:txBody>
          <a:bodyPr/>
          <a:lstStyle>
            <a:lvl1pPr marL="0" indent="0" algn="ctr">
              <a:buNone/>
              <a:defRPr sz="2400" cap="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F2B4A7EA-9E3F-9CE1-56B5-92F4FDDA699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324100" y="758952"/>
            <a:ext cx="7543800" cy="5029200"/>
          </a:xfrm>
          <a:custGeom>
            <a:avLst/>
            <a:gdLst>
              <a:gd name="connsiteX0" fmla="*/ 3567113 w 7543800"/>
              <a:gd name="connsiteY0" fmla="*/ 4869270 h 5029200"/>
              <a:gd name="connsiteX1" fmla="*/ 3567113 w 7543800"/>
              <a:gd name="connsiteY1" fmla="*/ 4957572 h 5029200"/>
              <a:gd name="connsiteX2" fmla="*/ 3976688 w 7543800"/>
              <a:gd name="connsiteY2" fmla="*/ 4957572 h 5029200"/>
              <a:gd name="connsiteX3" fmla="*/ 3976688 w 7543800"/>
              <a:gd name="connsiteY3" fmla="*/ 4869270 h 5029200"/>
              <a:gd name="connsiteX4" fmla="*/ 0 w 7543800"/>
              <a:gd name="connsiteY4" fmla="*/ 0 h 5029200"/>
              <a:gd name="connsiteX5" fmla="*/ 7543800 w 7543800"/>
              <a:gd name="connsiteY5" fmla="*/ 0 h 5029200"/>
              <a:gd name="connsiteX6" fmla="*/ 7543800 w 7543800"/>
              <a:gd name="connsiteY6" fmla="*/ 5029200 h 5029200"/>
              <a:gd name="connsiteX7" fmla="*/ 0 w 7543800"/>
              <a:gd name="connsiteY7" fmla="*/ 5029200 h 502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543800" h="5029200">
                <a:moveTo>
                  <a:pt x="3567113" y="4869270"/>
                </a:moveTo>
                <a:lnTo>
                  <a:pt x="3567113" y="4957572"/>
                </a:lnTo>
                <a:lnTo>
                  <a:pt x="3976688" y="4957572"/>
                </a:lnTo>
                <a:lnTo>
                  <a:pt x="3976688" y="4869270"/>
                </a:lnTo>
                <a:close/>
                <a:moveTo>
                  <a:pt x="0" y="0"/>
                </a:moveTo>
                <a:lnTo>
                  <a:pt x="7543800" y="0"/>
                </a:lnTo>
                <a:lnTo>
                  <a:pt x="7543800" y="5029200"/>
                </a:lnTo>
                <a:lnTo>
                  <a:pt x="0" y="50292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42398E06-9E0E-BC81-DEB5-1DB2F8635C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08960"/>
            <a:ext cx="10515600" cy="640080"/>
          </a:xfrm>
        </p:spPr>
        <p:txBody>
          <a:bodyPr anchor="ctr"/>
          <a:lstStyle>
            <a:lvl1pPr algn="ctr">
              <a:defRPr sz="6000" spc="3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9F70834-CB8D-A95B-D859-6E5B4C6B4F78}"/>
              </a:ext>
            </a:extLst>
          </p:cNvPr>
          <p:cNvSpPr/>
          <p:nvPr userDrawn="1"/>
        </p:nvSpPr>
        <p:spPr>
          <a:xfrm>
            <a:off x="5891213" y="5628222"/>
            <a:ext cx="409575" cy="883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06911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icture Placeholder 37">
            <a:extLst>
              <a:ext uri="{FF2B5EF4-FFF2-40B4-BE49-F238E27FC236}">
                <a16:creationId xmlns:a16="http://schemas.microsoft.com/office/drawing/2014/main" id="{7068A9B7-F56A-44B7-D61E-66289C79F1C3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0" y="5175504"/>
            <a:ext cx="12188952" cy="1682496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83ED19-9B5E-8852-24D6-62401816C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5088" y="609600"/>
            <a:ext cx="10021824" cy="1252728"/>
          </a:xfrm>
        </p:spPr>
        <p:txBody>
          <a:bodyPr/>
          <a:lstStyle>
            <a:lvl1pPr algn="ctr">
              <a:lnSpc>
                <a:spcPts val="576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07A8A0-5009-A086-A6AE-542CA46848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5DF2D63-3FF5-D547-96B9-BE9CCD1ABA5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746F73-AB2D-A55B-67FD-85A2F20D50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AA3DDCC3-9231-434E-A1D1-8A078DE7BF1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98448" y="2441448"/>
            <a:ext cx="1280160" cy="758952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970A1046-F88C-E11E-0E2E-A7F3AEDB3A2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98448" y="3730752"/>
            <a:ext cx="1280160" cy="1143000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ts val="1580"/>
              </a:lnSpc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BF27FC0A-1C34-6BFF-806A-6911C16F218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383280" y="2441448"/>
            <a:ext cx="1280160" cy="758952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EF94CC5A-0B90-D0D3-CF42-2A9B8633172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383280" y="3730752"/>
            <a:ext cx="1280160" cy="1143000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ts val="1580"/>
              </a:lnSpc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8E685B28-FC51-9FE8-2F7E-C8255BD7594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468112" y="2441448"/>
            <a:ext cx="1280160" cy="758952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472F1E6-DAE5-AE6D-F688-575FC243CD0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468112" y="3730752"/>
            <a:ext cx="1280160" cy="1143000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ts val="1580"/>
              </a:lnSpc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7138E486-F729-AEC8-0C2D-44FA21EDC61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52944" y="2441448"/>
            <a:ext cx="1280160" cy="758952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0F182FA8-4DA0-527F-89C3-96D9A996F2C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552944" y="3730752"/>
            <a:ext cx="1280160" cy="1143000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ts val="1580"/>
              </a:lnSpc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F42A71B-2F05-7F67-85C0-0C5AA947983D}"/>
              </a:ext>
            </a:extLst>
          </p:cNvPr>
          <p:cNvCxnSpPr>
            <a:cxnSpLocks/>
          </p:cNvCxnSpPr>
          <p:nvPr userDrawn="1"/>
        </p:nvCxnSpPr>
        <p:spPr>
          <a:xfrm>
            <a:off x="3383280" y="3438144"/>
            <a:ext cx="22860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E2F589B-649A-57C2-1D3E-79FDFF84BADB}"/>
              </a:ext>
            </a:extLst>
          </p:cNvPr>
          <p:cNvCxnSpPr>
            <a:cxnSpLocks/>
          </p:cNvCxnSpPr>
          <p:nvPr userDrawn="1"/>
        </p:nvCxnSpPr>
        <p:spPr>
          <a:xfrm>
            <a:off x="7552944" y="3438144"/>
            <a:ext cx="22860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1F3728F-0FBF-5AD2-357E-FFCFFBF7687E}"/>
              </a:ext>
            </a:extLst>
          </p:cNvPr>
          <p:cNvCxnSpPr>
            <a:cxnSpLocks/>
          </p:cNvCxnSpPr>
          <p:nvPr userDrawn="1"/>
        </p:nvCxnSpPr>
        <p:spPr>
          <a:xfrm>
            <a:off x="5468112" y="3438144"/>
            <a:ext cx="22860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 Placeholder 13">
            <a:extLst>
              <a:ext uri="{FF2B5EF4-FFF2-40B4-BE49-F238E27FC236}">
                <a16:creationId xmlns:a16="http://schemas.microsoft.com/office/drawing/2014/main" id="{1025D334-8990-1960-8865-C877ECC47E6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637776" y="2441448"/>
            <a:ext cx="1280160" cy="758952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3">
            <a:extLst>
              <a:ext uri="{FF2B5EF4-FFF2-40B4-BE49-F238E27FC236}">
                <a16:creationId xmlns:a16="http://schemas.microsoft.com/office/drawing/2014/main" id="{7F491CA2-1A10-E7DB-4203-DC7E9E48CCF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9637776" y="3730752"/>
            <a:ext cx="1280160" cy="1143000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ts val="1580"/>
              </a:lnSpc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A9AA302-5107-FDE7-557C-3305A9A7DEC2}"/>
              </a:ext>
            </a:extLst>
          </p:cNvPr>
          <p:cNvCxnSpPr>
            <a:cxnSpLocks/>
          </p:cNvCxnSpPr>
          <p:nvPr userDrawn="1"/>
        </p:nvCxnSpPr>
        <p:spPr>
          <a:xfrm>
            <a:off x="1298448" y="3438144"/>
            <a:ext cx="22860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41061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icture Placeholder 37">
            <a:extLst>
              <a:ext uri="{FF2B5EF4-FFF2-40B4-BE49-F238E27FC236}">
                <a16:creationId xmlns:a16="http://schemas.microsoft.com/office/drawing/2014/main" id="{7068A9B7-F56A-44B7-D61E-66289C79F1C3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0" y="0"/>
            <a:ext cx="12188952" cy="1682496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83ED19-9B5E-8852-24D6-62401816C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8448" y="5221224"/>
            <a:ext cx="3621024" cy="621792"/>
          </a:xfrm>
        </p:spPr>
        <p:txBody>
          <a:bodyPr/>
          <a:lstStyle>
            <a:lvl1pPr algn="l">
              <a:lnSpc>
                <a:spcPts val="576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07A8A0-5009-A086-A6AE-542CA46848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75DF2D63-3FF5-D547-96B9-BE9CCD1ABA5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746F73-AB2D-A55B-67FD-85A2F20D50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AA3DDCC3-9231-434E-A1D1-8A078DE7BF1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98448" y="3351784"/>
            <a:ext cx="1620520" cy="411476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BF27FC0A-1C34-6BFF-806A-6911C16F218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300984" y="3351784"/>
            <a:ext cx="1620520" cy="411476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8E685B28-FC51-9FE8-2F7E-C8255BD7594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312664" y="3351784"/>
            <a:ext cx="1620520" cy="411476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7138E486-F729-AEC8-0C2D-44FA21EDC61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315200" y="3351784"/>
            <a:ext cx="1620520" cy="411476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13">
            <a:extLst>
              <a:ext uri="{FF2B5EF4-FFF2-40B4-BE49-F238E27FC236}">
                <a16:creationId xmlns:a16="http://schemas.microsoft.com/office/drawing/2014/main" id="{1025D334-8990-1960-8865-C877ECC47E6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321800" y="3351784"/>
            <a:ext cx="1620520" cy="411476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3769F54-E10C-40C4-5EFF-E8A9CA520AEC}"/>
              </a:ext>
            </a:extLst>
          </p:cNvPr>
          <p:cNvCxnSpPr>
            <a:cxnSpLocks/>
          </p:cNvCxnSpPr>
          <p:nvPr userDrawn="1"/>
        </p:nvCxnSpPr>
        <p:spPr>
          <a:xfrm>
            <a:off x="1298448" y="6111876"/>
            <a:ext cx="41148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6E7B1EF-9D07-1E66-7467-93C9AE48BD85}"/>
              </a:ext>
            </a:extLst>
          </p:cNvPr>
          <p:cNvCxnSpPr>
            <a:cxnSpLocks/>
          </p:cNvCxnSpPr>
          <p:nvPr userDrawn="1"/>
        </p:nvCxnSpPr>
        <p:spPr>
          <a:xfrm flipH="1">
            <a:off x="1219200" y="2871216"/>
            <a:ext cx="9595104" cy="0"/>
          </a:xfrm>
          <a:prstGeom prst="line">
            <a:avLst/>
          </a:prstGeom>
          <a:ln w="12700" cap="flat" cmpd="sng" algn="ctr">
            <a:solidFill>
              <a:schemeClr val="accent1"/>
            </a:solidFill>
            <a:prstDash val="solid"/>
            <a:round/>
            <a:headEnd type="triangl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970A1046-F88C-E11E-0E2E-A7F3AEDB3A2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98448" y="3803904"/>
            <a:ext cx="1620520" cy="1143000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ts val="1580"/>
              </a:lnSpc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EF94CC5A-0B90-D0D3-CF42-2A9B8633172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300984" y="3803904"/>
            <a:ext cx="1620520" cy="1143000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ts val="1580"/>
              </a:lnSpc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472F1E6-DAE5-AE6D-F688-575FC243CD0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312664" y="3803904"/>
            <a:ext cx="1620520" cy="1143000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ts val="1580"/>
              </a:lnSpc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0F182FA8-4DA0-527F-89C3-96D9A996F2C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315200" y="3803904"/>
            <a:ext cx="1620520" cy="1143000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ts val="1580"/>
              </a:lnSpc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3">
            <a:extLst>
              <a:ext uri="{FF2B5EF4-FFF2-40B4-BE49-F238E27FC236}">
                <a16:creationId xmlns:a16="http://schemas.microsoft.com/office/drawing/2014/main" id="{7F491CA2-1A10-E7DB-4203-DC7E9E48CCF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9321800" y="3803904"/>
            <a:ext cx="1620520" cy="1143000"/>
          </a:xfrm>
        </p:spPr>
        <p:txBody>
          <a:bodyPr lIns="0" tIns="0" rIns="0" bIns="0" anchor="t">
            <a:noAutofit/>
          </a:bodyPr>
          <a:lstStyle>
            <a:lvl1pPr marL="0" indent="0" algn="l">
              <a:lnSpc>
                <a:spcPts val="1580"/>
              </a:lnSpc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5476138-49FF-70BE-6359-0A511EFB243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300984" y="2638738"/>
            <a:ext cx="91440" cy="411480"/>
          </a:xfrm>
          <a:solidFill>
            <a:schemeClr val="accent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46EFC43B-3F8D-6957-F343-F3D9C3E7A71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298448" y="2638738"/>
            <a:ext cx="91440" cy="411480"/>
          </a:xfrm>
          <a:solidFill>
            <a:schemeClr val="accent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D6007DD2-0F2E-6F92-8457-FC670750ED3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312664" y="2638738"/>
            <a:ext cx="91440" cy="411480"/>
          </a:xfrm>
          <a:solidFill>
            <a:schemeClr val="accent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06C5667F-C463-51B6-B8D6-F757BDB8AFC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315200" y="2638738"/>
            <a:ext cx="91440" cy="411480"/>
          </a:xfrm>
          <a:solidFill>
            <a:schemeClr val="accent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0FF09CBB-BD48-E8E5-EECF-B6CBC36B236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321800" y="2638738"/>
            <a:ext cx="91440" cy="411480"/>
          </a:xfrm>
          <a:solidFill>
            <a:schemeClr val="accent1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3337835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1A881D2A-2C75-8B2A-DA41-F42ABBA59AA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656832" cy="6858000"/>
          </a:xfrm>
          <a:custGeom>
            <a:avLst/>
            <a:gdLst>
              <a:gd name="connsiteX0" fmla="*/ 1295400 w 6656832"/>
              <a:gd name="connsiteY0" fmla="*/ 1492377 h 6858000"/>
              <a:gd name="connsiteX1" fmla="*/ 1295400 w 6656832"/>
              <a:gd name="connsiteY1" fmla="*/ 1580679 h 6858000"/>
              <a:gd name="connsiteX2" fmla="*/ 1704975 w 6656832"/>
              <a:gd name="connsiteY2" fmla="*/ 1580679 h 6858000"/>
              <a:gd name="connsiteX3" fmla="*/ 1704975 w 6656832"/>
              <a:gd name="connsiteY3" fmla="*/ 1492377 h 6858000"/>
              <a:gd name="connsiteX4" fmla="*/ 0 w 6656832"/>
              <a:gd name="connsiteY4" fmla="*/ 0 h 6858000"/>
              <a:gd name="connsiteX5" fmla="*/ 6656832 w 6656832"/>
              <a:gd name="connsiteY5" fmla="*/ 0 h 6858000"/>
              <a:gd name="connsiteX6" fmla="*/ 6656832 w 6656832"/>
              <a:gd name="connsiteY6" fmla="*/ 6858000 h 6858000"/>
              <a:gd name="connsiteX7" fmla="*/ 0 w 6656832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656832" h="6858000">
                <a:moveTo>
                  <a:pt x="1295400" y="1492377"/>
                </a:moveTo>
                <a:lnTo>
                  <a:pt x="1295400" y="1580679"/>
                </a:lnTo>
                <a:lnTo>
                  <a:pt x="1704975" y="1580679"/>
                </a:lnTo>
                <a:lnTo>
                  <a:pt x="1704975" y="1492377"/>
                </a:lnTo>
                <a:close/>
                <a:moveTo>
                  <a:pt x="0" y="0"/>
                </a:moveTo>
                <a:lnTo>
                  <a:pt x="6656832" y="0"/>
                </a:lnTo>
                <a:lnTo>
                  <a:pt x="6656832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8448" y="609600"/>
            <a:ext cx="6656832" cy="530352"/>
          </a:xfrm>
        </p:spPr>
        <p:txBody>
          <a:bodyPr anchor="t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CCA7A15A-B484-E46E-FF4D-179F31F177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8448" y="2209800"/>
            <a:ext cx="4495744" cy="4648200"/>
          </a:xfrm>
          <a:custGeom>
            <a:avLst/>
            <a:gdLst>
              <a:gd name="connsiteX0" fmla="*/ 0 w 4495744"/>
              <a:gd name="connsiteY0" fmla="*/ 0 h 4648200"/>
              <a:gd name="connsiteX1" fmla="*/ 4495744 w 4495744"/>
              <a:gd name="connsiteY1" fmla="*/ 0 h 4648200"/>
              <a:gd name="connsiteX2" fmla="*/ 4495744 w 4495744"/>
              <a:gd name="connsiteY2" fmla="*/ 4648200 h 4648200"/>
              <a:gd name="connsiteX3" fmla="*/ 0 w 4495744"/>
              <a:gd name="connsiteY3" fmla="*/ 4648200 h 464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95744" h="4648200">
                <a:moveTo>
                  <a:pt x="0" y="0"/>
                </a:moveTo>
                <a:lnTo>
                  <a:pt x="4495744" y="0"/>
                </a:lnTo>
                <a:lnTo>
                  <a:pt x="4495744" y="4648200"/>
                </a:lnTo>
                <a:lnTo>
                  <a:pt x="0" y="464820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 lIns="310896" tIns="365760" rIns="274320" anchor="t">
            <a:noAutofit/>
          </a:bodyPr>
          <a:lstStyle>
            <a:lvl1pPr marL="0" indent="0">
              <a:lnSpc>
                <a:spcPts val="2400"/>
              </a:lnSpc>
              <a:buNone/>
              <a:defRPr sz="2000" b="0" i="0" cap="all" spc="200" baseline="0">
                <a:latin typeface="+mj-lt"/>
                <a:cs typeface="Posterama" panose="020B0504020200020000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618488" y="3630168"/>
            <a:ext cx="3886200" cy="2514600"/>
          </a:xfrm>
        </p:spPr>
        <p:txBody>
          <a:bodyPr/>
          <a:lstStyle>
            <a:lvl1pPr marL="0" indent="0">
              <a:buNone/>
              <a:defRPr sz="1400"/>
            </a:lvl1pPr>
            <a:lvl2pPr marL="228600">
              <a:defRPr sz="1400"/>
            </a:lvl2pPr>
            <a:lvl3pPr marL="457200">
              <a:defRPr sz="1400"/>
            </a:lvl3pPr>
            <a:lvl4pPr marL="685800">
              <a:defRPr sz="1400"/>
            </a:lvl4pPr>
            <a:lvl5pPr marL="1143000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A123542D-139D-45CC-7853-FE3702B4BB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05600" y="2209800"/>
            <a:ext cx="4495744" cy="4648200"/>
          </a:xfrm>
          <a:custGeom>
            <a:avLst/>
            <a:gdLst>
              <a:gd name="connsiteX0" fmla="*/ 0 w 4495744"/>
              <a:gd name="connsiteY0" fmla="*/ 0 h 4648200"/>
              <a:gd name="connsiteX1" fmla="*/ 4495744 w 4495744"/>
              <a:gd name="connsiteY1" fmla="*/ 0 h 4648200"/>
              <a:gd name="connsiteX2" fmla="*/ 4495744 w 4495744"/>
              <a:gd name="connsiteY2" fmla="*/ 4648200 h 4648200"/>
              <a:gd name="connsiteX3" fmla="*/ 0 w 4495744"/>
              <a:gd name="connsiteY3" fmla="*/ 4648200 h 464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95744" h="4648200">
                <a:moveTo>
                  <a:pt x="0" y="0"/>
                </a:moveTo>
                <a:lnTo>
                  <a:pt x="4495744" y="0"/>
                </a:lnTo>
                <a:lnTo>
                  <a:pt x="4495744" y="4648200"/>
                </a:lnTo>
                <a:lnTo>
                  <a:pt x="0" y="464820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 lIns="310896" tIns="365760" rIns="274320" anchor="t" anchorCtr="0">
            <a:noAutofit/>
          </a:bodyPr>
          <a:lstStyle>
            <a:lvl1pPr marL="0" indent="0">
              <a:lnSpc>
                <a:spcPts val="2400"/>
              </a:lnSpc>
              <a:buNone/>
              <a:defRPr sz="2000" b="0" i="0" cap="all" spc="200" baseline="0">
                <a:latin typeface="+mj-lt"/>
                <a:cs typeface="Posterama" panose="020B0504020200020000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E342EE-68BB-484D-98C3-48A7847549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013448" y="3630168"/>
            <a:ext cx="3886200" cy="2514600"/>
          </a:xfrm>
        </p:spPr>
        <p:txBody>
          <a:bodyPr/>
          <a:lstStyle>
            <a:lvl1pPr marL="0" indent="0">
              <a:buNone/>
              <a:defRPr sz="1400"/>
            </a:lvl1pPr>
            <a:lvl2pPr marL="228600">
              <a:defRPr sz="1400"/>
            </a:lvl2pPr>
            <a:lvl3pPr marL="457200">
              <a:defRPr sz="1400"/>
            </a:lvl3pPr>
            <a:lvl4pPr marL="685800">
              <a:defRPr sz="1400"/>
            </a:lvl4pPr>
            <a:lvl5pPr marL="1143000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659A9D2-C6ED-A99E-6041-56B56884180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71F094C-919A-3E78-DE58-27C2B997C94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5896335-CC4F-4D72-23F0-F7FBFA640021}"/>
              </a:ext>
            </a:extLst>
          </p:cNvPr>
          <p:cNvSpPr/>
          <p:nvPr userDrawn="1"/>
        </p:nvSpPr>
        <p:spPr>
          <a:xfrm>
            <a:off x="1295400" y="1492377"/>
            <a:ext cx="409575" cy="883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24600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zon x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B9EF4E7-F4EF-FFCD-9B0C-961E519F6DDD}"/>
              </a:ext>
            </a:extLst>
          </p:cNvPr>
          <p:cNvSpPr/>
          <p:nvPr userDrawn="1"/>
        </p:nvSpPr>
        <p:spPr>
          <a:xfrm>
            <a:off x="5791200" y="0"/>
            <a:ext cx="6400800" cy="6858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8448" y="4014216"/>
            <a:ext cx="4160520" cy="1828800"/>
          </a:xfrm>
        </p:spPr>
        <p:txBody>
          <a:bodyPr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CCA7A15A-B484-E46E-FF4D-179F31F177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98080" y="621792"/>
            <a:ext cx="4114800" cy="347472"/>
          </a:xfrm>
          <a:custGeom>
            <a:avLst/>
            <a:gdLst>
              <a:gd name="connsiteX0" fmla="*/ 0 w 4495744"/>
              <a:gd name="connsiteY0" fmla="*/ 0 h 4648200"/>
              <a:gd name="connsiteX1" fmla="*/ 4495744 w 4495744"/>
              <a:gd name="connsiteY1" fmla="*/ 0 h 4648200"/>
              <a:gd name="connsiteX2" fmla="*/ 4495744 w 4495744"/>
              <a:gd name="connsiteY2" fmla="*/ 4648200 h 4648200"/>
              <a:gd name="connsiteX3" fmla="*/ 0 w 4495744"/>
              <a:gd name="connsiteY3" fmla="*/ 4648200 h 464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95744" h="4648200">
                <a:moveTo>
                  <a:pt x="0" y="0"/>
                </a:moveTo>
                <a:lnTo>
                  <a:pt x="4495744" y="0"/>
                </a:lnTo>
                <a:lnTo>
                  <a:pt x="4495744" y="4648200"/>
                </a:lnTo>
                <a:lnTo>
                  <a:pt x="0" y="4648200"/>
                </a:lnTo>
                <a:close/>
              </a:path>
            </a:pathLst>
          </a:custGeom>
          <a:noFill/>
        </p:spPr>
        <p:txBody>
          <a:bodyPr wrap="square" lIns="0" tIns="0" rIns="0" anchor="b">
            <a:noAutofit/>
          </a:bodyPr>
          <a:lstStyle>
            <a:lvl1pPr marL="0" indent="0">
              <a:lnSpc>
                <a:spcPts val="1720"/>
              </a:lnSpc>
              <a:buNone/>
              <a:defRPr sz="2000" b="0" i="0" cap="all" spc="200" baseline="0">
                <a:latin typeface="+mj-lt"/>
                <a:cs typeface="Posterama" panose="020B0504020200020000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498080" y="1069848"/>
            <a:ext cx="3886200" cy="1527048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400"/>
            </a:lvl1pPr>
            <a:lvl2pPr marL="228600">
              <a:lnSpc>
                <a:spcPct val="100000"/>
              </a:lnSpc>
              <a:defRPr sz="1400"/>
            </a:lvl2pPr>
            <a:lvl3pPr marL="457200">
              <a:lnSpc>
                <a:spcPct val="100000"/>
              </a:lnSpc>
              <a:defRPr sz="1400"/>
            </a:lvl3pPr>
            <a:lvl4pPr marL="685800">
              <a:lnSpc>
                <a:spcPct val="100000"/>
              </a:lnSpc>
              <a:defRPr sz="1400"/>
            </a:lvl4pPr>
            <a:lvl5pPr marL="1143000">
              <a:lnSpc>
                <a:spcPct val="100000"/>
              </a:lnSpc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A123542D-139D-45CC-7853-FE3702B4BB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498080" y="3172968"/>
            <a:ext cx="4114800" cy="347472"/>
          </a:xfrm>
          <a:custGeom>
            <a:avLst/>
            <a:gdLst>
              <a:gd name="connsiteX0" fmla="*/ 0 w 4495744"/>
              <a:gd name="connsiteY0" fmla="*/ 0 h 4648200"/>
              <a:gd name="connsiteX1" fmla="*/ 4495744 w 4495744"/>
              <a:gd name="connsiteY1" fmla="*/ 0 h 4648200"/>
              <a:gd name="connsiteX2" fmla="*/ 4495744 w 4495744"/>
              <a:gd name="connsiteY2" fmla="*/ 4648200 h 4648200"/>
              <a:gd name="connsiteX3" fmla="*/ 0 w 4495744"/>
              <a:gd name="connsiteY3" fmla="*/ 4648200 h 464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95744" h="4648200">
                <a:moveTo>
                  <a:pt x="0" y="0"/>
                </a:moveTo>
                <a:lnTo>
                  <a:pt x="4495744" y="0"/>
                </a:lnTo>
                <a:lnTo>
                  <a:pt x="4495744" y="4648200"/>
                </a:lnTo>
                <a:lnTo>
                  <a:pt x="0" y="4648200"/>
                </a:lnTo>
                <a:close/>
              </a:path>
            </a:pathLst>
          </a:custGeom>
          <a:noFill/>
        </p:spPr>
        <p:txBody>
          <a:bodyPr wrap="square" lIns="0" tIns="0" rIns="0" anchor="b" anchorCtr="0">
            <a:noAutofit/>
          </a:bodyPr>
          <a:lstStyle>
            <a:lvl1pPr marL="0" indent="0">
              <a:lnSpc>
                <a:spcPts val="1720"/>
              </a:lnSpc>
              <a:buNone/>
              <a:defRPr sz="2000" b="0" i="0" cap="all" spc="200" baseline="0">
                <a:latin typeface="+mj-lt"/>
                <a:cs typeface="Posterama" panose="020B0504020200020000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E342EE-68BB-484D-98C3-48A7847549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98080" y="3621024"/>
            <a:ext cx="3886200" cy="1179576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400"/>
            </a:lvl1pPr>
            <a:lvl2pPr marL="228600">
              <a:lnSpc>
                <a:spcPct val="100000"/>
              </a:lnSpc>
              <a:defRPr sz="1400"/>
            </a:lvl2pPr>
            <a:lvl3pPr marL="457200">
              <a:lnSpc>
                <a:spcPct val="100000"/>
              </a:lnSpc>
              <a:defRPr sz="1400"/>
            </a:lvl3pPr>
            <a:lvl4pPr marL="685800">
              <a:lnSpc>
                <a:spcPct val="100000"/>
              </a:lnSpc>
              <a:defRPr sz="1400"/>
            </a:lvl4pPr>
            <a:lvl5pPr marL="1143000">
              <a:lnSpc>
                <a:spcPct val="100000"/>
              </a:lnSpc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659A9D2-C6ED-A99E-6041-56B56884180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71F094C-919A-3E78-DE58-27C2B997C94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AD6DBECB-0E53-C186-A485-96A8FC1252C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298448" y="612648"/>
            <a:ext cx="3200400" cy="3200400"/>
          </a:xfrm>
          <a:prstGeom prst="ellipse">
            <a:avLst/>
          </a:prstGeom>
          <a:noFill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ext Placeholder 20">
            <a:extLst>
              <a:ext uri="{FF2B5EF4-FFF2-40B4-BE49-F238E27FC236}">
                <a16:creationId xmlns:a16="http://schemas.microsoft.com/office/drawing/2014/main" id="{F0B28D44-29B3-3396-973D-82E36116125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498080" y="5129784"/>
            <a:ext cx="4114800" cy="347472"/>
          </a:xfrm>
          <a:custGeom>
            <a:avLst/>
            <a:gdLst>
              <a:gd name="connsiteX0" fmla="*/ 0 w 4495744"/>
              <a:gd name="connsiteY0" fmla="*/ 0 h 4648200"/>
              <a:gd name="connsiteX1" fmla="*/ 4495744 w 4495744"/>
              <a:gd name="connsiteY1" fmla="*/ 0 h 4648200"/>
              <a:gd name="connsiteX2" fmla="*/ 4495744 w 4495744"/>
              <a:gd name="connsiteY2" fmla="*/ 4648200 h 4648200"/>
              <a:gd name="connsiteX3" fmla="*/ 0 w 4495744"/>
              <a:gd name="connsiteY3" fmla="*/ 4648200 h 464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95744" h="4648200">
                <a:moveTo>
                  <a:pt x="0" y="0"/>
                </a:moveTo>
                <a:lnTo>
                  <a:pt x="4495744" y="0"/>
                </a:lnTo>
                <a:lnTo>
                  <a:pt x="4495744" y="4648200"/>
                </a:lnTo>
                <a:lnTo>
                  <a:pt x="0" y="4648200"/>
                </a:lnTo>
                <a:close/>
              </a:path>
            </a:pathLst>
          </a:custGeom>
          <a:noFill/>
        </p:spPr>
        <p:txBody>
          <a:bodyPr wrap="square" lIns="0" tIns="0" rIns="0" anchor="b" anchorCtr="0">
            <a:noAutofit/>
          </a:bodyPr>
          <a:lstStyle>
            <a:lvl1pPr marL="0" indent="0">
              <a:lnSpc>
                <a:spcPts val="1720"/>
              </a:lnSpc>
              <a:buNone/>
              <a:defRPr sz="2000" b="0" i="0" cap="all" spc="200" baseline="0">
                <a:latin typeface="+mj-lt"/>
                <a:cs typeface="Posterama" panose="020B0504020200020000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C06156AC-1153-3958-CFE6-6CDCC21C38A9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7498080" y="5568696"/>
            <a:ext cx="3886200" cy="905256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1400"/>
            </a:lvl1pPr>
            <a:lvl2pPr marL="228600">
              <a:lnSpc>
                <a:spcPct val="100000"/>
              </a:lnSpc>
              <a:defRPr sz="1400"/>
            </a:lvl2pPr>
            <a:lvl3pPr marL="457200">
              <a:lnSpc>
                <a:spcPct val="100000"/>
              </a:lnSpc>
              <a:defRPr sz="1400"/>
            </a:lvl3pPr>
            <a:lvl4pPr marL="685800">
              <a:lnSpc>
                <a:spcPct val="100000"/>
              </a:lnSpc>
              <a:defRPr sz="1400"/>
            </a:lvl4pPr>
            <a:lvl5pPr marL="1143000">
              <a:lnSpc>
                <a:spcPct val="100000"/>
              </a:lnSpc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4CE90CA-176B-1E45-FECF-0290B1DCF55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245352" y="704088"/>
            <a:ext cx="914400" cy="91440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10">
            <a:extLst>
              <a:ext uri="{FF2B5EF4-FFF2-40B4-BE49-F238E27FC236}">
                <a16:creationId xmlns:a16="http://schemas.microsoft.com/office/drawing/2014/main" id="{365BC287-99EE-D6FA-48B9-1E6FFE9357E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45352" y="3273552"/>
            <a:ext cx="914400" cy="91440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Placeholder 10">
            <a:extLst>
              <a:ext uri="{FF2B5EF4-FFF2-40B4-BE49-F238E27FC236}">
                <a16:creationId xmlns:a16="http://schemas.microsoft.com/office/drawing/2014/main" id="{ECE7A377-A1E6-77DF-79F9-F251BD75774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245352" y="5166360"/>
            <a:ext cx="914400" cy="91440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2D976B1-BEF2-CB69-E97E-A6DAD1F04689}"/>
              </a:ext>
            </a:extLst>
          </p:cNvPr>
          <p:cNvCxnSpPr>
            <a:cxnSpLocks/>
          </p:cNvCxnSpPr>
          <p:nvPr userDrawn="1"/>
        </p:nvCxnSpPr>
        <p:spPr>
          <a:xfrm>
            <a:off x="1298448" y="6111876"/>
            <a:ext cx="41148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31164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9358819-7D9B-11CB-DBC5-CC8BC5C076D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EB2EEB-FE70-98B2-9437-0E1E91F929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FAA902D-BDC9-E5AF-D40D-7B8DE616EBE0}"/>
              </a:ext>
            </a:extLst>
          </p:cNvPr>
          <p:cNvCxnSpPr>
            <a:cxnSpLocks/>
          </p:cNvCxnSpPr>
          <p:nvPr userDrawn="1"/>
        </p:nvCxnSpPr>
        <p:spPr>
          <a:xfrm>
            <a:off x="5890260" y="1536192"/>
            <a:ext cx="41148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2A4017E-4CAA-8499-38AE-3A3306A7EB2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834640" y="2057400"/>
            <a:ext cx="6519672" cy="2971800"/>
          </a:xfrm>
          <a:solidFill>
            <a:schemeClr val="accent4"/>
          </a:solidFill>
        </p:spPr>
        <p:txBody>
          <a:bodyPr lIns="576072" tIns="228600" rIns="576072" bIns="228600" anchor="ctr"/>
          <a:lstStyle>
            <a:lvl1pPr marL="0" indent="0" algn="ctr">
              <a:lnSpc>
                <a:spcPts val="2460"/>
              </a:lnSpc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E9103CB5-F9EF-D6DA-A5D4-DCCAEBEBE61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71216" y="5330952"/>
            <a:ext cx="6519672" cy="1527048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17F00C-8F19-CB9F-D5BF-9A5F4C77E2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6324" y="609600"/>
            <a:ext cx="3959352" cy="530352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662694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8C402F40-958A-D2BF-629C-39B659EC95D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1"/>
            <a:ext cx="12191999" cy="6858000"/>
          </a:xfrm>
          <a:custGeom>
            <a:avLst/>
            <a:gdLst>
              <a:gd name="connsiteX0" fmla="*/ 5890261 w 12191999"/>
              <a:gd name="connsiteY0" fmla="*/ 4496651 h 6858000"/>
              <a:gd name="connsiteX1" fmla="*/ 5890261 w 12191999"/>
              <a:gd name="connsiteY1" fmla="*/ 4584953 h 6858000"/>
              <a:gd name="connsiteX2" fmla="*/ 6299835 w 12191999"/>
              <a:gd name="connsiteY2" fmla="*/ 4584953 h 6858000"/>
              <a:gd name="connsiteX3" fmla="*/ 6299835 w 12191999"/>
              <a:gd name="connsiteY3" fmla="*/ 4496651 h 6858000"/>
              <a:gd name="connsiteX4" fmla="*/ 0 w 12191999"/>
              <a:gd name="connsiteY4" fmla="*/ 0 h 6858000"/>
              <a:gd name="connsiteX5" fmla="*/ 12191999 w 12191999"/>
              <a:gd name="connsiteY5" fmla="*/ 0 h 6858000"/>
              <a:gd name="connsiteX6" fmla="*/ 12191999 w 12191999"/>
              <a:gd name="connsiteY6" fmla="*/ 6858000 h 6858000"/>
              <a:gd name="connsiteX7" fmla="*/ 0 w 12191999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6858000">
                <a:moveTo>
                  <a:pt x="5890261" y="4496651"/>
                </a:moveTo>
                <a:lnTo>
                  <a:pt x="5890261" y="4584953"/>
                </a:lnTo>
                <a:lnTo>
                  <a:pt x="6299835" y="4584953"/>
                </a:lnTo>
                <a:lnTo>
                  <a:pt x="6299835" y="4496651"/>
                </a:lnTo>
                <a:close/>
                <a:moveTo>
                  <a:pt x="0" y="0"/>
                </a:moveTo>
                <a:lnTo>
                  <a:pt x="12191999" y="0"/>
                </a:lnTo>
                <a:lnTo>
                  <a:pt x="12191999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ABAFD431-F46D-3701-6A51-738ADAF3A5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5715" y="1485302"/>
            <a:ext cx="9120570" cy="3887396"/>
          </a:xfrm>
          <a:custGeom>
            <a:avLst/>
            <a:gdLst>
              <a:gd name="connsiteX0" fmla="*/ 4354545 w 9120570"/>
              <a:gd name="connsiteY0" fmla="*/ 3011350 h 3887396"/>
              <a:gd name="connsiteX1" fmla="*/ 4354545 w 9120570"/>
              <a:gd name="connsiteY1" fmla="*/ 3099652 h 3887396"/>
              <a:gd name="connsiteX2" fmla="*/ 4764120 w 9120570"/>
              <a:gd name="connsiteY2" fmla="*/ 3099652 h 3887396"/>
              <a:gd name="connsiteX3" fmla="*/ 4764120 w 9120570"/>
              <a:gd name="connsiteY3" fmla="*/ 3011350 h 3887396"/>
              <a:gd name="connsiteX4" fmla="*/ 0 w 9120570"/>
              <a:gd name="connsiteY4" fmla="*/ 0 h 3887396"/>
              <a:gd name="connsiteX5" fmla="*/ 9120570 w 9120570"/>
              <a:gd name="connsiteY5" fmla="*/ 0 h 3887396"/>
              <a:gd name="connsiteX6" fmla="*/ 9120570 w 9120570"/>
              <a:gd name="connsiteY6" fmla="*/ 3887396 h 3887396"/>
              <a:gd name="connsiteX7" fmla="*/ 0 w 9120570"/>
              <a:gd name="connsiteY7" fmla="*/ 3887396 h 3887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20570" h="3887396">
                <a:moveTo>
                  <a:pt x="4354545" y="3011350"/>
                </a:moveTo>
                <a:lnTo>
                  <a:pt x="4354545" y="3099652"/>
                </a:lnTo>
                <a:lnTo>
                  <a:pt x="4764120" y="3099652"/>
                </a:lnTo>
                <a:lnTo>
                  <a:pt x="4764120" y="3011350"/>
                </a:lnTo>
                <a:close/>
                <a:moveTo>
                  <a:pt x="0" y="0"/>
                </a:moveTo>
                <a:lnTo>
                  <a:pt x="9120570" y="0"/>
                </a:lnTo>
                <a:lnTo>
                  <a:pt x="9120570" y="3887396"/>
                </a:lnTo>
                <a:lnTo>
                  <a:pt x="0" y="3887396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 bIns="1097280" anchor="b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CAFD788D-D699-2BA7-3637-AA3B48C0908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953000" y="612648"/>
            <a:ext cx="2286000" cy="22860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05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7808A0C0-A02B-D1C7-6DE5-CA25624AD09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572768" y="5751576"/>
            <a:ext cx="9116568" cy="722376"/>
          </a:xfrm>
        </p:spPr>
        <p:txBody>
          <a:bodyPr anchor="ctr"/>
          <a:lstStyle>
            <a:lvl1pPr marL="0" indent="0" algn="ctr">
              <a:buNone/>
              <a:defRPr sz="2000" cap="all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69017C4-5BB0-DF6F-781B-FB81A3A5D977}"/>
              </a:ext>
            </a:extLst>
          </p:cNvPr>
          <p:cNvSpPr/>
          <p:nvPr userDrawn="1"/>
        </p:nvSpPr>
        <p:spPr>
          <a:xfrm>
            <a:off x="5890260" y="4496652"/>
            <a:ext cx="409575" cy="883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911055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4BC7BE-FECC-8573-D4F0-FA004B4A04F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4DB0707-D3A6-4BF0-3225-EC3851AD738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14769475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1AE946-135C-E4E8-BA60-64AB48B87F8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FD67329-9F30-BEB7-31E2-FECA7FD59B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87510722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BD6A3-F987-4FCC-A6EF-2EF0D33C0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844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3F06A0-63CE-4272-B90E-4F20296BFB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0684" y="987425"/>
            <a:ext cx="612470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467220-06E3-427A-B4D3-9B0030E09D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9844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183587-0236-046F-3B80-4D4EEA7A800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60C67779-9FAD-3FE4-5C67-7E5313C03B4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79920054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08F2A-1C19-4116-80DF-E24EDDF28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844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A489A7-7CA6-4CC9-B634-FCB2E102C6B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30684" y="993775"/>
            <a:ext cx="6124703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F5F80D-1DB9-4E0A-8F68-924FC1C9C3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9844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D70A4E-ED43-B5A1-F8FE-762E21A30A3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A4125545-56D8-5212-AA45-63F7C1DBF10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4351659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94B2501-78A9-E41B-7C2D-09F09ADDCB5E}"/>
              </a:ext>
            </a:extLst>
          </p:cNvPr>
          <p:cNvSpPr/>
          <p:nvPr userDrawn="1"/>
        </p:nvSpPr>
        <p:spPr>
          <a:xfrm>
            <a:off x="8610600" y="0"/>
            <a:ext cx="35814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BA0478E-A529-CF4E-CE5C-583ACA20D66C}"/>
              </a:ext>
            </a:extLst>
          </p:cNvPr>
          <p:cNvSpPr/>
          <p:nvPr userDrawn="1"/>
        </p:nvSpPr>
        <p:spPr>
          <a:xfrm>
            <a:off x="4462849" y="685800"/>
            <a:ext cx="7119551" cy="54864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1124712"/>
            <a:ext cx="3886200" cy="548640"/>
          </a:xfrm>
        </p:spPr>
        <p:txBody>
          <a:bodyPr/>
          <a:lstStyle>
            <a:lvl1pPr>
              <a:defRPr spc="3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2816352"/>
            <a:ext cx="3602736" cy="3364992"/>
          </a:xfrm>
        </p:spPr>
        <p:txBody>
          <a:bodyPr/>
          <a:lstStyle>
            <a:lvl1pPr marL="0" indent="0">
              <a:lnSpc>
                <a:spcPct val="150000"/>
              </a:lnSpc>
              <a:buNone/>
              <a:defRPr sz="2000" cap="all" spc="0" baseline="0"/>
            </a:lvl1pPr>
            <a:lvl2pPr marL="228600">
              <a:defRPr spc="0" baseline="0"/>
            </a:lvl2pPr>
            <a:lvl3pPr marL="457200">
              <a:defRPr spc="0" baseline="0"/>
            </a:lvl3pPr>
            <a:lvl4pPr marL="685800">
              <a:defRPr spc="0" baseline="0"/>
            </a:lvl4pPr>
            <a:lvl5pPr marL="1143000">
              <a:defRPr spc="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7F99EA-AB5F-24F3-D971-2B9BDE3B4F3C}"/>
              </a:ext>
            </a:extLst>
          </p:cNvPr>
          <p:cNvSpPr txBox="1"/>
          <p:nvPr userDrawn="1"/>
        </p:nvSpPr>
        <p:spPr>
          <a:xfrm>
            <a:off x="641838" y="554794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9BB099-33E8-8B24-7E54-70E7457A1C7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1E607086-83FC-E680-56CD-FD986ACF5B7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0AD0F96-99DE-C9D9-569E-AE6FC6307EA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946904" y="1188720"/>
            <a:ext cx="6638544" cy="4480560"/>
          </a:xfrm>
          <a:noFill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792E47F-4E2C-B4B2-51F0-43D9D15C5A60}"/>
              </a:ext>
            </a:extLst>
          </p:cNvPr>
          <p:cNvCxnSpPr>
            <a:cxnSpLocks/>
          </p:cNvCxnSpPr>
          <p:nvPr userDrawn="1"/>
        </p:nvCxnSpPr>
        <p:spPr>
          <a:xfrm>
            <a:off x="1295400" y="2057400"/>
            <a:ext cx="41148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68168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BA0478E-A529-CF4E-CE5C-583ACA20D66C}"/>
              </a:ext>
            </a:extLst>
          </p:cNvPr>
          <p:cNvSpPr/>
          <p:nvPr userDrawn="1"/>
        </p:nvSpPr>
        <p:spPr>
          <a:xfrm>
            <a:off x="3578352" y="0"/>
            <a:ext cx="8613648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9824" y="1124712"/>
            <a:ext cx="5760720" cy="548640"/>
          </a:xfrm>
        </p:spPr>
        <p:txBody>
          <a:bodyPr/>
          <a:lstStyle>
            <a:lvl1pPr>
              <a:defRPr spc="3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9824" y="2889504"/>
            <a:ext cx="5760720" cy="3319272"/>
          </a:xfrm>
        </p:spPr>
        <p:txBody>
          <a:bodyPr/>
          <a:lstStyle>
            <a:lvl1pPr marL="0" indent="0">
              <a:lnSpc>
                <a:spcPct val="150000"/>
              </a:lnSpc>
              <a:buNone/>
              <a:defRPr sz="2000" cap="none" spc="0" baseline="0"/>
            </a:lvl1pPr>
            <a:lvl2pPr marL="228600">
              <a:defRPr spc="0" baseline="0"/>
            </a:lvl2pPr>
            <a:lvl3pPr marL="457200">
              <a:defRPr spc="0" baseline="0"/>
            </a:lvl3pPr>
            <a:lvl4pPr marL="685800">
              <a:defRPr spc="0" baseline="0"/>
            </a:lvl4pPr>
            <a:lvl5pPr marL="1143000">
              <a:defRPr spc="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7F99EA-AB5F-24F3-D971-2B9BDE3B4F3C}"/>
              </a:ext>
            </a:extLst>
          </p:cNvPr>
          <p:cNvSpPr txBox="1"/>
          <p:nvPr userDrawn="1"/>
        </p:nvSpPr>
        <p:spPr>
          <a:xfrm>
            <a:off x="641838" y="554794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9BB099-33E8-8B24-7E54-70E7457A1C7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5DF2D63-3FF5-D547-96B9-BE9CCD1ABA5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1E607086-83FC-E680-56CD-FD986ACF5B7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0AD0F96-99DE-C9D9-569E-AE6FC6307EA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98448" y="1828800"/>
            <a:ext cx="3200400" cy="3200400"/>
          </a:xfrm>
          <a:prstGeom prst="ellipse">
            <a:avLst/>
          </a:prstGeom>
          <a:noFill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036BAAC-D89F-682D-12A3-1C31F92F0FAF}"/>
              </a:ext>
            </a:extLst>
          </p:cNvPr>
          <p:cNvCxnSpPr>
            <a:cxnSpLocks/>
          </p:cNvCxnSpPr>
          <p:nvPr userDrawn="1"/>
        </p:nvCxnSpPr>
        <p:spPr>
          <a:xfrm>
            <a:off x="649224" y="2667000"/>
            <a:ext cx="0" cy="31242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F877625-E710-6DF2-3E49-374C6DD8DBC0}"/>
              </a:ext>
            </a:extLst>
          </p:cNvPr>
          <p:cNvCxnSpPr>
            <a:cxnSpLocks/>
          </p:cNvCxnSpPr>
          <p:nvPr userDrawn="1"/>
        </p:nvCxnSpPr>
        <p:spPr>
          <a:xfrm>
            <a:off x="5447344" y="2057400"/>
            <a:ext cx="41148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73972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iton Hea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ED0AC02C-19A4-4754-CC96-34357DEFF55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527048" y="1481328"/>
            <a:ext cx="9144000" cy="3886200"/>
          </a:xfrm>
          <a:custGeom>
            <a:avLst/>
            <a:gdLst>
              <a:gd name="connsiteX0" fmla="*/ 6521576 w 9144000"/>
              <a:gd name="connsiteY0" fmla="*/ 2811867 h 3886200"/>
              <a:gd name="connsiteX1" fmla="*/ 6521576 w 9144000"/>
              <a:gd name="connsiteY1" fmla="*/ 2900169 h 3886200"/>
              <a:gd name="connsiteX2" fmla="*/ 6931151 w 9144000"/>
              <a:gd name="connsiteY2" fmla="*/ 2900169 h 3886200"/>
              <a:gd name="connsiteX3" fmla="*/ 6931151 w 9144000"/>
              <a:gd name="connsiteY3" fmla="*/ 2811867 h 3886200"/>
              <a:gd name="connsiteX4" fmla="*/ 0 w 9144000"/>
              <a:gd name="connsiteY4" fmla="*/ 0 h 3886200"/>
              <a:gd name="connsiteX5" fmla="*/ 9144000 w 9144000"/>
              <a:gd name="connsiteY5" fmla="*/ 0 h 3886200"/>
              <a:gd name="connsiteX6" fmla="*/ 9144000 w 9144000"/>
              <a:gd name="connsiteY6" fmla="*/ 3886200 h 3886200"/>
              <a:gd name="connsiteX7" fmla="*/ 0 w 9144000"/>
              <a:gd name="connsiteY7" fmla="*/ 3886200 h 388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4000" h="3886200">
                <a:moveTo>
                  <a:pt x="6521576" y="2811867"/>
                </a:moveTo>
                <a:lnTo>
                  <a:pt x="6521576" y="2900169"/>
                </a:lnTo>
                <a:lnTo>
                  <a:pt x="6931151" y="2900169"/>
                </a:lnTo>
                <a:lnTo>
                  <a:pt x="6931151" y="2811867"/>
                </a:lnTo>
                <a:close/>
                <a:moveTo>
                  <a:pt x="0" y="0"/>
                </a:moveTo>
                <a:lnTo>
                  <a:pt x="9144000" y="0"/>
                </a:lnTo>
                <a:lnTo>
                  <a:pt x="9144000" y="3886200"/>
                </a:lnTo>
                <a:lnTo>
                  <a:pt x="0" y="38862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DFA2E8-50A1-4465-AC33-6FAC0E773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0636" y="3200400"/>
            <a:ext cx="8110728" cy="457200"/>
          </a:xfrm>
        </p:spPr>
        <p:txBody>
          <a:bodyPr anchor="ctr"/>
          <a:lstStyle>
            <a:lvl1pPr algn="ctr">
              <a:defRPr sz="4800" spc="3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46720" y="4745736"/>
            <a:ext cx="1389888" cy="1280160"/>
          </a:xfrm>
        </p:spPr>
        <p:txBody>
          <a:bodyPr/>
          <a:lstStyle>
            <a:lvl1pPr marL="0" indent="0">
              <a:buNone/>
              <a:defRPr sz="24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2E7004C-CFEF-6E88-A3C1-60FBC7F8CD13}"/>
              </a:ext>
            </a:extLst>
          </p:cNvPr>
          <p:cNvSpPr/>
          <p:nvPr userDrawn="1"/>
        </p:nvSpPr>
        <p:spPr>
          <a:xfrm>
            <a:off x="8048624" y="4293195"/>
            <a:ext cx="409575" cy="883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0319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399" y="609600"/>
            <a:ext cx="10058400" cy="914400"/>
          </a:xfrm>
        </p:spPr>
        <p:txBody>
          <a:bodyPr/>
          <a:lstStyle>
            <a:lvl1pPr>
              <a:defRPr spc="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1855945"/>
            <a:ext cx="9820656" cy="4352544"/>
          </a:xfrm>
        </p:spPr>
        <p:txBody>
          <a:bodyPr/>
          <a:lstStyle>
            <a:lvl1pPr>
              <a:defRPr spc="0" baseline="0"/>
            </a:lvl1pPr>
            <a:lvl2pPr>
              <a:defRPr spc="0" baseline="0"/>
            </a:lvl2pPr>
            <a:lvl3pPr>
              <a:defRPr spc="0" baseline="0"/>
            </a:lvl3pPr>
            <a:lvl4pPr>
              <a:defRPr spc="0" baseline="0"/>
            </a:lvl4pPr>
            <a:lvl5pPr>
              <a:defRPr spc="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7F99EA-AB5F-24F3-D971-2B9BDE3B4F3C}"/>
              </a:ext>
            </a:extLst>
          </p:cNvPr>
          <p:cNvSpPr txBox="1"/>
          <p:nvPr userDrawn="1"/>
        </p:nvSpPr>
        <p:spPr>
          <a:xfrm>
            <a:off x="641838" y="554794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9BB099-33E8-8B24-7E54-70E7457A1C7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1E607086-83FC-E680-56CD-FD986ACF5B7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15213399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8720" y="609600"/>
            <a:ext cx="9829800" cy="914400"/>
          </a:xfrm>
        </p:spPr>
        <p:txBody>
          <a:bodyPr/>
          <a:lstStyle>
            <a:lvl1pPr algn="ctr">
              <a:defRPr spc="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8720" y="1746504"/>
            <a:ext cx="9829800" cy="4352544"/>
          </a:xfrm>
        </p:spPr>
        <p:txBody>
          <a:bodyPr/>
          <a:lstStyle>
            <a:lvl1pPr>
              <a:defRPr spc="0" baseline="0"/>
            </a:lvl1pPr>
            <a:lvl2pPr>
              <a:defRPr spc="0" baseline="0"/>
            </a:lvl2pPr>
            <a:lvl3pPr>
              <a:defRPr spc="0" baseline="0"/>
            </a:lvl3pPr>
            <a:lvl4pPr>
              <a:defRPr spc="0" baseline="0"/>
            </a:lvl4pPr>
            <a:lvl5pPr>
              <a:defRPr spc="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7F99EA-AB5F-24F3-D971-2B9BDE3B4F3C}"/>
              </a:ext>
            </a:extLst>
          </p:cNvPr>
          <p:cNvSpPr txBox="1"/>
          <p:nvPr userDrawn="1"/>
        </p:nvSpPr>
        <p:spPr>
          <a:xfrm>
            <a:off x="641838" y="554794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9BB099-33E8-8B24-7E54-70E7457A1C7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1E607086-83FC-E680-56CD-FD986ACF5B7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16418404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17F99EA-AB5F-24F3-D971-2B9BDE3B4F3C}"/>
              </a:ext>
            </a:extLst>
          </p:cNvPr>
          <p:cNvSpPr txBox="1"/>
          <p:nvPr userDrawn="1"/>
        </p:nvSpPr>
        <p:spPr>
          <a:xfrm>
            <a:off x="641838" y="554794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9BB099-33E8-8B24-7E54-70E7457A1C7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1E607086-83FC-E680-56CD-FD986ACF5B7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7811310-A21F-0BFB-8198-22EDFCF9F45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370576" y="658368"/>
            <a:ext cx="6821424" cy="3346704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73D2EFC-F14F-5508-06EE-4E5B5C535E16}"/>
              </a:ext>
            </a:extLst>
          </p:cNvPr>
          <p:cNvCxnSpPr>
            <a:cxnSpLocks/>
          </p:cNvCxnSpPr>
          <p:nvPr userDrawn="1"/>
        </p:nvCxnSpPr>
        <p:spPr>
          <a:xfrm>
            <a:off x="1819102" y="5548842"/>
            <a:ext cx="41148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ubtitle 2">
            <a:extLst>
              <a:ext uri="{FF2B5EF4-FFF2-40B4-BE49-F238E27FC236}">
                <a16:creationId xmlns:a16="http://schemas.microsoft.com/office/drawing/2014/main" id="{28A6ACFB-D620-056D-1C62-903C5FBCEB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19656" y="5943600"/>
            <a:ext cx="4809744" cy="256032"/>
          </a:xfrm>
        </p:spPr>
        <p:txBody>
          <a:bodyPr/>
          <a:lstStyle>
            <a:lvl1pPr marL="0" indent="0" algn="l">
              <a:buNone/>
              <a:defRPr sz="2000" cap="all" spc="200" baseline="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9656" y="2459736"/>
            <a:ext cx="5157216" cy="2670048"/>
          </a:xfrm>
        </p:spPr>
        <p:txBody>
          <a:bodyPr anchor="b"/>
          <a:lstStyle>
            <a:lvl1pPr algn="l">
              <a:lnSpc>
                <a:spcPts val="5200"/>
              </a:lnSpc>
              <a:defRPr sz="3600" spc="0" baseline="0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6181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3ED19-9B5E-8852-24D6-62401816C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609600"/>
            <a:ext cx="10021824" cy="539496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07A8A0-5009-A086-A6AE-542CA46848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746F73-AB2D-A55B-67FD-85A2F20D50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AA3DDCC3-9231-434E-A1D1-8A078DE7BF1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98448" y="4974336"/>
            <a:ext cx="1828800" cy="539496"/>
          </a:xfr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970A1046-F88C-E11E-0E2E-A7F3AEDB3A2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98448" y="2510288"/>
            <a:ext cx="1828800" cy="1892863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BF27FC0A-1C34-6BFF-806A-6911C16F218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886200" y="4974336"/>
            <a:ext cx="1828800" cy="539496"/>
          </a:xfr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EF94CC5A-0B90-D0D3-CF42-2A9B8633172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886200" y="2510288"/>
            <a:ext cx="1828800" cy="1892863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8E685B28-FC51-9FE8-2F7E-C8255BD7594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473952" y="4974336"/>
            <a:ext cx="1828800" cy="539496"/>
          </a:xfr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472F1E6-DAE5-AE6D-F688-575FC243CD0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473952" y="2510288"/>
            <a:ext cx="1828800" cy="1892863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7138E486-F729-AEC8-0C2D-44FA21EDC61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70848" y="4974336"/>
            <a:ext cx="1828800" cy="539496"/>
          </a:xfr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0F182FA8-4DA0-527F-89C3-96D9A996F2C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70848" y="2510288"/>
            <a:ext cx="1828800" cy="1892863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6E73E07-0346-2BA8-44BC-6CB3BDEAAA99}"/>
              </a:ext>
            </a:extLst>
          </p:cNvPr>
          <p:cNvCxnSpPr>
            <a:cxnSpLocks/>
          </p:cNvCxnSpPr>
          <p:nvPr userDrawn="1"/>
        </p:nvCxnSpPr>
        <p:spPr>
          <a:xfrm>
            <a:off x="4592478" y="4688743"/>
            <a:ext cx="41148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6E62977-27C7-5882-6A33-75257911D09A}"/>
              </a:ext>
            </a:extLst>
          </p:cNvPr>
          <p:cNvCxnSpPr>
            <a:cxnSpLocks/>
          </p:cNvCxnSpPr>
          <p:nvPr userDrawn="1"/>
        </p:nvCxnSpPr>
        <p:spPr>
          <a:xfrm>
            <a:off x="2004720" y="4688743"/>
            <a:ext cx="41148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705476C-2972-A423-7282-BABA9AAB32E6}"/>
              </a:ext>
            </a:extLst>
          </p:cNvPr>
          <p:cNvCxnSpPr>
            <a:cxnSpLocks/>
          </p:cNvCxnSpPr>
          <p:nvPr userDrawn="1"/>
        </p:nvCxnSpPr>
        <p:spPr>
          <a:xfrm>
            <a:off x="9737699" y="4688743"/>
            <a:ext cx="41148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E0D781B-3CB4-A523-427F-3D444B28E60E}"/>
              </a:ext>
            </a:extLst>
          </p:cNvPr>
          <p:cNvCxnSpPr>
            <a:cxnSpLocks/>
          </p:cNvCxnSpPr>
          <p:nvPr userDrawn="1"/>
        </p:nvCxnSpPr>
        <p:spPr>
          <a:xfrm>
            <a:off x="7183278" y="4688743"/>
            <a:ext cx="41148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80483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3ED19-9B5E-8852-24D6-62401816C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609600"/>
            <a:ext cx="10332720" cy="539496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07A8A0-5009-A086-A6AE-542CA46848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746F73-AB2D-A55B-67FD-85A2F20D50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6F01F221-54DA-6EF2-D9DE-2B9A7AB60B1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636776" y="1755648"/>
            <a:ext cx="1143000" cy="1143000"/>
          </a:xfrm>
          <a:prstGeom prst="ellipse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9BEECCD2-A0EF-0622-7377-A2BAE978656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24528" y="1755648"/>
            <a:ext cx="1143000" cy="1143000"/>
          </a:xfrm>
          <a:prstGeom prst="ellipse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DDD9A982-D940-ADB7-F949-B3898D1984E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848856" y="1755648"/>
            <a:ext cx="1143000" cy="1143000"/>
          </a:xfrm>
          <a:prstGeom prst="ellipse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492630AD-4FA0-C5D3-DC29-AE0E67CB6CA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381744" y="1755648"/>
            <a:ext cx="1143000" cy="1143000"/>
          </a:xfrm>
          <a:prstGeom prst="ellipse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AA3DDCC3-9231-434E-A1D1-8A078DE7BF1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98448" y="3300984"/>
            <a:ext cx="1828800" cy="411480"/>
          </a:xfr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970A1046-F88C-E11E-0E2E-A7F3AEDB3A2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98448" y="3730752"/>
            <a:ext cx="1828800" cy="347472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BF27FC0A-1C34-6BFF-806A-6911C16F218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886200" y="3300984"/>
            <a:ext cx="1828800" cy="411480"/>
          </a:xfr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EF94CC5A-0B90-D0D3-CF42-2A9B8633172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886200" y="3730752"/>
            <a:ext cx="1828800" cy="347472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8E685B28-FC51-9FE8-2F7E-C8255BD7594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510528" y="3300984"/>
            <a:ext cx="1828800" cy="411480"/>
          </a:xfr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472F1E6-DAE5-AE6D-F688-575FC243CD0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510528" y="3730752"/>
            <a:ext cx="1828800" cy="347472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7138E486-F729-AEC8-0C2D-44FA21EDC61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34272" y="3300984"/>
            <a:ext cx="1828800" cy="411480"/>
          </a:xfr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0F182FA8-4DA0-527F-89C3-96D9A996F2C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34272" y="3730752"/>
            <a:ext cx="1828800" cy="347472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F42A71B-2F05-7F67-85C0-0C5AA947983D}"/>
              </a:ext>
            </a:extLst>
          </p:cNvPr>
          <p:cNvCxnSpPr>
            <a:cxnSpLocks/>
          </p:cNvCxnSpPr>
          <p:nvPr userDrawn="1"/>
        </p:nvCxnSpPr>
        <p:spPr>
          <a:xfrm>
            <a:off x="4684061" y="3104299"/>
            <a:ext cx="22860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BC25395-CA95-6040-8ED6-C7D8A2E16C49}"/>
              </a:ext>
            </a:extLst>
          </p:cNvPr>
          <p:cNvCxnSpPr>
            <a:cxnSpLocks/>
          </p:cNvCxnSpPr>
          <p:nvPr userDrawn="1"/>
        </p:nvCxnSpPr>
        <p:spPr>
          <a:xfrm>
            <a:off x="2096160" y="3104299"/>
            <a:ext cx="22860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E2F589B-649A-57C2-1D3E-79FDFF84BADB}"/>
              </a:ext>
            </a:extLst>
          </p:cNvPr>
          <p:cNvCxnSpPr>
            <a:cxnSpLocks/>
          </p:cNvCxnSpPr>
          <p:nvPr userDrawn="1"/>
        </p:nvCxnSpPr>
        <p:spPr>
          <a:xfrm>
            <a:off x="9837985" y="3104299"/>
            <a:ext cx="22860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1F3728F-0FBF-5AD2-357E-FFCFFBF7687E}"/>
              </a:ext>
            </a:extLst>
          </p:cNvPr>
          <p:cNvCxnSpPr>
            <a:cxnSpLocks/>
          </p:cNvCxnSpPr>
          <p:nvPr userDrawn="1"/>
        </p:nvCxnSpPr>
        <p:spPr>
          <a:xfrm>
            <a:off x="7306235" y="3104299"/>
            <a:ext cx="22860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09A756E1-5275-58A9-7B09-95BEA4F4FACA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636776" y="4270248"/>
            <a:ext cx="1143000" cy="1143000"/>
          </a:xfrm>
          <a:prstGeom prst="ellipse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A4DA2F88-85BF-29B8-6321-AF19B25A6261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4224528" y="4270248"/>
            <a:ext cx="1143000" cy="1143000"/>
          </a:xfrm>
          <a:prstGeom prst="ellipse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4636CEF4-05E9-F5BB-BD6F-6B081DBDCA9D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848856" y="4270248"/>
            <a:ext cx="1143000" cy="1143000"/>
          </a:xfrm>
          <a:prstGeom prst="ellipse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67B57C06-A1D0-7C74-6A14-2BFF0B1FC172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381744" y="4270248"/>
            <a:ext cx="1143000" cy="1143000"/>
          </a:xfrm>
          <a:prstGeom prst="ellipse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13">
            <a:extLst>
              <a:ext uri="{FF2B5EF4-FFF2-40B4-BE49-F238E27FC236}">
                <a16:creationId xmlns:a16="http://schemas.microsoft.com/office/drawing/2014/main" id="{1025D334-8990-1960-8865-C877ECC47E6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298448" y="5824728"/>
            <a:ext cx="1828800" cy="411480"/>
          </a:xfr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3">
            <a:extLst>
              <a:ext uri="{FF2B5EF4-FFF2-40B4-BE49-F238E27FC236}">
                <a16:creationId xmlns:a16="http://schemas.microsoft.com/office/drawing/2014/main" id="{7F491CA2-1A10-E7DB-4203-DC7E9E48CCF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298448" y="6245352"/>
            <a:ext cx="1828800" cy="347472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13">
            <a:extLst>
              <a:ext uri="{FF2B5EF4-FFF2-40B4-BE49-F238E27FC236}">
                <a16:creationId xmlns:a16="http://schemas.microsoft.com/office/drawing/2014/main" id="{697C28E5-6260-6DA9-B4F0-665506F5258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886200" y="5824728"/>
            <a:ext cx="1828800" cy="411480"/>
          </a:xfr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13">
            <a:extLst>
              <a:ext uri="{FF2B5EF4-FFF2-40B4-BE49-F238E27FC236}">
                <a16:creationId xmlns:a16="http://schemas.microsoft.com/office/drawing/2014/main" id="{A594A25E-7F2D-4188-16B7-C34485FDD2F8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886200" y="6245352"/>
            <a:ext cx="1828800" cy="347472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13">
            <a:extLst>
              <a:ext uri="{FF2B5EF4-FFF2-40B4-BE49-F238E27FC236}">
                <a16:creationId xmlns:a16="http://schemas.microsoft.com/office/drawing/2014/main" id="{584B38BF-6197-486D-7134-F86E1754AF7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510528" y="5824728"/>
            <a:ext cx="1828800" cy="411480"/>
          </a:xfr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D788F8D9-8CDB-C458-9AAD-0426AB467D2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510528" y="6245352"/>
            <a:ext cx="1828800" cy="347472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78447882-2C86-B3A7-9450-29A0778E1B0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9034272" y="5824728"/>
            <a:ext cx="1828800" cy="411480"/>
          </a:xfrm>
        </p:spPr>
        <p:txBody>
          <a:bodyPr lIns="0" tIns="0" rIns="0" bIns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13">
            <a:extLst>
              <a:ext uri="{FF2B5EF4-FFF2-40B4-BE49-F238E27FC236}">
                <a16:creationId xmlns:a16="http://schemas.microsoft.com/office/drawing/2014/main" id="{E321AAE1-532A-23F0-9108-055D0D7BDFB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9034272" y="6245352"/>
            <a:ext cx="1828800" cy="347472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11BC4478-FBEA-422F-73BA-0A422F15D7EA}"/>
              </a:ext>
            </a:extLst>
          </p:cNvPr>
          <p:cNvCxnSpPr>
            <a:cxnSpLocks/>
          </p:cNvCxnSpPr>
          <p:nvPr userDrawn="1"/>
        </p:nvCxnSpPr>
        <p:spPr>
          <a:xfrm>
            <a:off x="4684061" y="5623560"/>
            <a:ext cx="22860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A9AA302-5107-FDE7-557C-3305A9A7DEC2}"/>
              </a:ext>
            </a:extLst>
          </p:cNvPr>
          <p:cNvCxnSpPr>
            <a:cxnSpLocks/>
          </p:cNvCxnSpPr>
          <p:nvPr userDrawn="1"/>
        </p:nvCxnSpPr>
        <p:spPr>
          <a:xfrm>
            <a:off x="2096160" y="5623560"/>
            <a:ext cx="22860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A9C9F7A3-B120-C59A-E379-173F84B7D153}"/>
              </a:ext>
            </a:extLst>
          </p:cNvPr>
          <p:cNvCxnSpPr>
            <a:cxnSpLocks/>
          </p:cNvCxnSpPr>
          <p:nvPr userDrawn="1"/>
        </p:nvCxnSpPr>
        <p:spPr>
          <a:xfrm>
            <a:off x="9837985" y="5623560"/>
            <a:ext cx="22860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073A4E7-9D16-A6C0-E297-A36B10A2FABB}"/>
              </a:ext>
            </a:extLst>
          </p:cNvPr>
          <p:cNvCxnSpPr>
            <a:cxnSpLocks/>
          </p:cNvCxnSpPr>
          <p:nvPr userDrawn="1"/>
        </p:nvCxnSpPr>
        <p:spPr>
          <a:xfrm>
            <a:off x="7306235" y="5623560"/>
            <a:ext cx="22860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17771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609600"/>
            <a:ext cx="9821955" cy="125611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5400" y="1855945"/>
            <a:ext cx="9821955" cy="435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78A08F60-CEF1-832D-D403-282EA76CBE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20624" y="6019801"/>
            <a:ext cx="457200" cy="1841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200" cap="all" spc="200" baseline="0">
                <a:solidFill>
                  <a:schemeClr val="accent1"/>
                </a:solidFill>
                <a:latin typeface="Posterama" panose="020B0504020200020000" pitchFamily="34" charset="0"/>
              </a:defRPr>
            </a:lvl1pPr>
          </a:lstStyle>
          <a:p>
            <a:fld id="{75DF2D63-3FF5-D547-96B9-BE9CCD1ABA5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5" name="Footer Placeholder 24">
            <a:extLst>
              <a:ext uri="{FF2B5EF4-FFF2-40B4-BE49-F238E27FC236}">
                <a16:creationId xmlns:a16="http://schemas.microsoft.com/office/drawing/2014/main" id="{010F9766-B67A-A34E-2927-9A2D6360F7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-242952" y="1451496"/>
            <a:ext cx="1784352" cy="18945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 cap="all" spc="100" baseline="0">
                <a:solidFill>
                  <a:schemeClr val="accent1"/>
                </a:solidFill>
                <a:latin typeface="Posterama" panose="020B0504020200020000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0A131BE-DFE5-28BE-2AF8-50ADF9AFDB94}"/>
              </a:ext>
            </a:extLst>
          </p:cNvPr>
          <p:cNvCxnSpPr>
            <a:cxnSpLocks/>
          </p:cNvCxnSpPr>
          <p:nvPr userDrawn="1"/>
        </p:nvCxnSpPr>
        <p:spPr>
          <a:xfrm>
            <a:off x="649224" y="2667000"/>
            <a:ext cx="0" cy="312420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53" r:id="rId12"/>
    <p:sldLayoutId id="2147483671" r:id="rId13"/>
    <p:sldLayoutId id="2147483672" r:id="rId14"/>
    <p:sldLayoutId id="2147483673" r:id="rId15"/>
    <p:sldLayoutId id="2147483654" r:id="rId16"/>
    <p:sldLayoutId id="2147483655" r:id="rId17"/>
    <p:sldLayoutId id="2147483656" r:id="rId18"/>
    <p:sldLayoutId id="2147483657" r:id="rId1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 cap="all" spc="300" baseline="0">
          <a:solidFill>
            <a:schemeClr val="tx1"/>
          </a:solidFill>
          <a:latin typeface="+mj-lt"/>
          <a:ea typeface="+mj-ea"/>
          <a:cs typeface="Posterama" panose="020B0504020200020000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b="0" i="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b="0" i="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240">
          <p15:clr>
            <a:srgbClr val="547EBF"/>
          </p15:clr>
        </p15:guide>
        <p15:guide id="4" orient="horz" pos="240">
          <p15:clr>
            <a:srgbClr val="547EBF"/>
          </p15:clr>
        </p15:guide>
        <p15:guide id="5" pos="7440">
          <p15:clr>
            <a:srgbClr val="547EBF"/>
          </p15:clr>
        </p15:guide>
        <p15:guide id="6" orient="horz" pos="4080">
          <p15:clr>
            <a:srgbClr val="547EBF"/>
          </p15:clr>
        </p15:guide>
        <p15:guide id="7" pos="3960">
          <p15:clr>
            <a:srgbClr val="547EBF"/>
          </p15:clr>
        </p15:guide>
        <p15:guide id="8" pos="3720">
          <p15:clr>
            <a:srgbClr val="547EBF"/>
          </p15:clr>
        </p15:guide>
        <p15:guide id="9" pos="2112">
          <p15:clr>
            <a:srgbClr val="547EBF"/>
          </p15:clr>
        </p15:guide>
        <p15:guide id="10" pos="1848">
          <p15:clr>
            <a:srgbClr val="547EBF"/>
          </p15:clr>
        </p15:guide>
        <p15:guide id="11" pos="5568">
          <p15:clr>
            <a:srgbClr val="547EBF"/>
          </p15:clr>
        </p15:guide>
        <p15:guide id="12" pos="5832">
          <p15:clr>
            <a:srgbClr val="547EBF"/>
          </p15:clr>
        </p15:guide>
        <p15:guide id="13" pos="4968">
          <p15:clr>
            <a:srgbClr val="9FCC3B"/>
          </p15:clr>
        </p15:guide>
        <p15:guide id="14" pos="5208">
          <p15:clr>
            <a:srgbClr val="9FCC3B"/>
          </p15:clr>
        </p15:guide>
        <p15:guide id="15" pos="2712">
          <p15:clr>
            <a:srgbClr val="9FCC3B"/>
          </p15:clr>
        </p15:guide>
        <p15:guide id="16" pos="2472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5.xml"/><Relationship Id="rId4" Type="http://schemas.openxmlformats.org/officeDocument/2006/relationships/hyperlink" Target="https://www.pexels.com/photo/blue-background-thank-you-1887992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145038280@N04/28851285664/in/photostream/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bin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bin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.png"/><Relationship Id="rId4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hyperlink" Target="https://freepngimg.com/png/59621-cryptocurrency-coinbase-litecoin-blockchain-bitcoin-free-download-png-hd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A petri dish with some transparent capsules">
            <a:extLst>
              <a:ext uri="{FF2B5EF4-FFF2-40B4-BE49-F238E27FC236}">
                <a16:creationId xmlns:a16="http://schemas.microsoft.com/office/drawing/2014/main" id="{F8B829FC-0ACD-46C3-5D7E-74FB2C721D7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alphaModFix amt="6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7" name="Subtitle 6">
            <a:extLst>
              <a:ext uri="{FF2B5EF4-FFF2-40B4-BE49-F238E27FC236}">
                <a16:creationId xmlns:a16="http://schemas.microsoft.com/office/drawing/2014/main" id="{0FB28457-825E-5C2C-A718-4AE1A635EC3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Leveraging blockchain technology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79A61D15-67D4-5142-865B-3DBD4C3D4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Recycle to earn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ED0F03E-B318-67F0-F7F6-44CF9BD5B48D}"/>
              </a:ext>
            </a:extLst>
          </p:cNvPr>
          <p:cNvSpPr txBox="1"/>
          <p:nvPr/>
        </p:nvSpPr>
        <p:spPr>
          <a:xfrm>
            <a:off x="9436359" y="423856"/>
            <a:ext cx="23412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Group 1 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8552154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37184DDA-B30A-DB32-EF31-98C07A229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Technical briefing</a:t>
            </a:r>
            <a:endParaRPr lang="en-IN" dirty="0"/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5FB0F0C9-F112-C3EB-E9D8-3297C0E10D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5672" y="1546224"/>
            <a:ext cx="9820656" cy="4352544"/>
          </a:xfrm>
        </p:spPr>
        <p:txBody>
          <a:bodyPr/>
          <a:lstStyle/>
          <a:p>
            <a:r>
              <a:rPr lang="en-US" dirty="0"/>
              <a:t>Used Python for creating a back-end foundation for the Recycling app.</a:t>
            </a:r>
          </a:p>
          <a:p>
            <a:r>
              <a:rPr lang="en-US" dirty="0"/>
              <a:t>Incorporated multiple product categories, along with their quantity-to-crypto ratios for determining how customers would be remunerated.</a:t>
            </a:r>
          </a:p>
          <a:p>
            <a:r>
              <a:rPr lang="en-US" dirty="0"/>
              <a:t>Built 2 layers of front-end using </a:t>
            </a:r>
            <a:r>
              <a:rPr lang="en-US" dirty="0" err="1"/>
              <a:t>Streamlit</a:t>
            </a:r>
            <a:r>
              <a:rPr lang="en-US" dirty="0"/>
              <a:t> for the purpose of making the front end f engaging for the customers.</a:t>
            </a:r>
          </a:p>
          <a:p>
            <a:r>
              <a:rPr lang="en-US" dirty="0"/>
              <a:t>Created a customized token for this recycling app under </a:t>
            </a:r>
            <a:r>
              <a:rPr lang="en-US" dirty="0" err="1"/>
              <a:t>Goerli</a:t>
            </a:r>
            <a:r>
              <a:rPr lang="en-US" dirty="0"/>
              <a:t> test network: RTK token</a:t>
            </a:r>
          </a:p>
          <a:p>
            <a:r>
              <a:rPr lang="en-US" dirty="0"/>
              <a:t>Incorporating the RTK token framework into recycling app for swapping tokens for Ethereum or USDC crypto currencies.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D1BEDA-24BF-9F16-2359-A90C479EFCA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t>10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365657A-7D8F-44A3-69E4-1B414157895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05056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572B2-B226-1762-5708-5107668CED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399" y="609600"/>
            <a:ext cx="10342106" cy="914400"/>
          </a:xfrm>
        </p:spPr>
        <p:txBody>
          <a:bodyPr/>
          <a:lstStyle/>
          <a:p>
            <a:r>
              <a:rPr lang="en-US" dirty="0"/>
              <a:t>Future development ideas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04C362-583D-5FB5-6CBB-9C496F21F1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Future development 1: Building the functionality for RTK tokens to be earned and traded through recycling app.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Future development 2: developing a front end using ReactJS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Benefits of ReactJS: Faster Rendering; Handy developer tools; SEO-enabled, Mobile app development.     </a:t>
            </a:r>
            <a:endParaRPr lang="en-IN" dirty="0"/>
          </a:p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4AC9F1-2247-86BC-C076-BD57126FE0D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t>11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80DD46-10DB-4070-855B-80B792D9177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73925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B7103A8-AEEA-50D3-BE61-CC85D24BDF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0592" y="609600"/>
            <a:ext cx="4790816" cy="530352"/>
          </a:xfrm>
        </p:spPr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A5BCABC-85E9-BA68-F054-2D77592245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A978ADB-AD70-DE7C-4643-85C48AE1277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003147-27BE-7492-36B6-F405F1156F3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sz="2000" spc="100" dirty="0">
                <a:ea typeface="+mn-lt"/>
                <a:cs typeface="Posterama" panose="020B0504020200020000" pitchFamily="34" charset="0"/>
              </a:rPr>
              <a:t>The Recycle to Earn Program leverages blockchain technology to revolutionize recycling efforts</a:t>
            </a:r>
          </a:p>
          <a:p>
            <a:r>
              <a:rPr lang="en-US" sz="2000" spc="100" dirty="0">
                <a:ea typeface="+mn-lt"/>
                <a:cs typeface="Posterama" panose="020B0504020200020000" pitchFamily="34" charset="0"/>
              </a:rPr>
              <a:t>By incentivizing participants with tokens, we create a sustainable and rewarding ecosystem</a:t>
            </a:r>
          </a:p>
          <a:p>
            <a:r>
              <a:rPr lang="en-US" sz="2000" spc="100" dirty="0">
                <a:ea typeface="+mn-lt"/>
                <a:cs typeface="Posterama" panose="020B0504020200020000" pitchFamily="34" charset="0"/>
              </a:rPr>
              <a:t>Together, we can make a significant impact on the environment and build a greener future</a:t>
            </a:r>
            <a:endParaRPr lang="en-US" sz="2000" spc="0" dirty="0">
              <a:ea typeface="+mn-lt"/>
              <a:cs typeface="+mn-lt"/>
            </a:endParaRPr>
          </a:p>
        </p:txBody>
      </p:sp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A1FF4EDA-B1FB-F9A5-BD37-216A81035D6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26577" b="2657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094204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Placeholder 16" descr="White DNA structure">
            <a:extLst>
              <a:ext uri="{FF2B5EF4-FFF2-40B4-BE49-F238E27FC236}">
                <a16:creationId xmlns:a16="http://schemas.microsoft.com/office/drawing/2014/main" id="{6D8705D1-EA1F-3113-ABE0-EC474D1F18DA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/>
      </p:pic>
      <p:sp>
        <p:nvSpPr>
          <p:cNvPr id="19" name="Title 18">
            <a:extLst>
              <a:ext uri="{FF2B5EF4-FFF2-40B4-BE49-F238E27FC236}">
                <a16:creationId xmlns:a16="http://schemas.microsoft.com/office/drawing/2014/main" id="{1130D679-D78E-1F15-EC3D-4BED6D69B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 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BB8B6963-69FE-8A03-5E86-2BF855024B0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0" indent="0" algn="ctr">
              <a:lnSpc>
                <a:spcPts val="2660"/>
              </a:lnSpc>
              <a:spcBef>
                <a:spcPts val="0"/>
              </a:spcBef>
              <a:buNone/>
            </a:pPr>
            <a:r>
              <a:rPr lang="en-US" sz="2000" cap="all" spc="0" dirty="0"/>
              <a:t>Alex Leonov	Jill </a:t>
            </a:r>
            <a:r>
              <a:rPr lang="en-US" sz="2000" cap="all" spc="0" dirty="0" err="1"/>
              <a:t>Popat</a:t>
            </a:r>
            <a:r>
              <a:rPr lang="en-US" sz="2000" cap="all" spc="0" dirty="0"/>
              <a:t>	Manan Wala	Minh </a:t>
            </a:r>
            <a:r>
              <a:rPr lang="en-US" sz="2000" cap="all" spc="0" dirty="0" err="1"/>
              <a:t>Ngguyen</a:t>
            </a:r>
            <a:r>
              <a:rPr lang="en-US" sz="2000" cap="all" spc="0" dirty="0"/>
              <a:t>	Ritvik Thakur</a:t>
            </a:r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870B2DDA-211D-1BDB-BE20-FF4C4D85CC3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6667" r="1666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3341276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EB422-1287-FCEB-63CE-599FDC8468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7824" y="1096720"/>
            <a:ext cx="3886200" cy="548640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9EDB55-C0CF-1610-24F0-07462C63BCE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D6DE2E-F5E3-8CAF-A5C3-E67C03F538D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038CD2-9585-7E51-5359-D52935A77D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4060" y="2304288"/>
            <a:ext cx="3602736" cy="3364992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sz="1600" dirty="0"/>
              <a:t>Introduction</a:t>
            </a:r>
          </a:p>
          <a:p>
            <a:pPr>
              <a:spcBef>
                <a:spcPts val="0"/>
              </a:spcBef>
            </a:pPr>
            <a:r>
              <a:rPr lang="en-US" sz="1600" dirty="0"/>
              <a:t>Current challenges</a:t>
            </a:r>
          </a:p>
          <a:p>
            <a:pPr>
              <a:spcBef>
                <a:spcPts val="0"/>
              </a:spcBef>
            </a:pPr>
            <a:r>
              <a:rPr lang="en-US" sz="1600" dirty="0"/>
              <a:t>Solution overview</a:t>
            </a:r>
          </a:p>
          <a:p>
            <a:pPr>
              <a:spcBef>
                <a:spcPts val="0"/>
              </a:spcBef>
            </a:pPr>
            <a:r>
              <a:rPr lang="en-US" sz="1600" dirty="0"/>
              <a:t>How it works</a:t>
            </a:r>
          </a:p>
          <a:p>
            <a:pPr>
              <a:spcBef>
                <a:spcPts val="0"/>
              </a:spcBef>
            </a:pPr>
            <a:r>
              <a:rPr lang="en-US" sz="1600" dirty="0"/>
              <a:t>Benefits</a:t>
            </a:r>
          </a:p>
          <a:p>
            <a:pPr>
              <a:spcBef>
                <a:spcPts val="0"/>
              </a:spcBef>
            </a:pPr>
            <a:r>
              <a:rPr lang="en-US" sz="1600" dirty="0"/>
              <a:t>Stakeholders</a:t>
            </a:r>
          </a:p>
          <a:p>
            <a:pPr>
              <a:spcBef>
                <a:spcPts val="0"/>
              </a:spcBef>
            </a:pPr>
            <a:r>
              <a:rPr lang="en-US" sz="1600" dirty="0"/>
              <a:t>Impact</a:t>
            </a:r>
          </a:p>
          <a:p>
            <a:pPr>
              <a:spcBef>
                <a:spcPts val="0"/>
              </a:spcBef>
            </a:pPr>
            <a:r>
              <a:rPr lang="en-US" sz="1600" dirty="0"/>
              <a:t>Technical briefing</a:t>
            </a:r>
          </a:p>
          <a:p>
            <a:pPr>
              <a:spcBef>
                <a:spcPts val="0"/>
              </a:spcBef>
            </a:pPr>
            <a:r>
              <a:rPr lang="en-US" sz="1600" dirty="0"/>
              <a:t>Future development ideas</a:t>
            </a:r>
          </a:p>
          <a:p>
            <a:pPr>
              <a:spcBef>
                <a:spcPts val="0"/>
              </a:spcBef>
            </a:pPr>
            <a:r>
              <a:rPr lang="en-US" sz="1600" dirty="0"/>
              <a:t>conclusion</a:t>
            </a:r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D42DB468-0482-8124-ADD7-40B8E9ADFC9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1025" r="1102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9108664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984788-646A-CF90-D67D-14752A717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1D8BC6-DD9D-7F06-3B9F-9F2B462E498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86F16-C3E1-6E51-D140-EF50382CA45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C9C890-ADC6-0AA7-BBC0-05E856AA7C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ts val="2400"/>
              </a:lnSpc>
              <a:buNone/>
            </a:pPr>
            <a:r>
              <a:rPr lang="en-US" sz="2000" spc="0" dirty="0">
                <a:ea typeface="+mn-lt"/>
                <a:cs typeface="+mn-lt"/>
              </a:rPr>
              <a:t>Welcome to the “</a:t>
            </a:r>
            <a:r>
              <a:rPr lang="en-US" sz="2000" b="1" spc="0" dirty="0">
                <a:ea typeface="+mn-lt"/>
                <a:cs typeface="+mn-lt"/>
              </a:rPr>
              <a:t>Recycle to Earn</a:t>
            </a:r>
            <a:r>
              <a:rPr lang="en-US" sz="2000" spc="0" dirty="0">
                <a:ea typeface="+mn-lt"/>
                <a:cs typeface="+mn-lt"/>
              </a:rPr>
              <a:t>” presentation</a:t>
            </a:r>
          </a:p>
          <a:p>
            <a:pPr marL="0" indent="0">
              <a:lnSpc>
                <a:spcPts val="2400"/>
              </a:lnSpc>
              <a:buNone/>
            </a:pPr>
            <a:endParaRPr lang="en-US" sz="2000" spc="0" dirty="0">
              <a:ea typeface="+mn-lt"/>
              <a:cs typeface="+mn-lt"/>
            </a:endParaRPr>
          </a:p>
          <a:p>
            <a:pPr marL="0" indent="0">
              <a:lnSpc>
                <a:spcPts val="2400"/>
              </a:lnSpc>
              <a:buNone/>
            </a:pPr>
            <a:r>
              <a:rPr lang="en-US" sz="2000" b="1" spc="0" dirty="0">
                <a:ea typeface="+mn-lt"/>
                <a:cs typeface="+mn-lt"/>
              </a:rPr>
              <a:t>Purpose:</a:t>
            </a:r>
            <a:r>
              <a:rPr lang="en-US" sz="2000" spc="0" dirty="0">
                <a:ea typeface="+mn-lt"/>
                <a:cs typeface="+mn-lt"/>
              </a:rPr>
              <a:t> Deploying a blockchain token “</a:t>
            </a:r>
            <a:r>
              <a:rPr lang="en-US" sz="2000" b="1" spc="0" dirty="0">
                <a:ea typeface="+mn-lt"/>
                <a:cs typeface="+mn-lt"/>
              </a:rPr>
              <a:t>RTK</a:t>
            </a:r>
            <a:r>
              <a:rPr lang="en-US" sz="2000" spc="0" dirty="0">
                <a:ea typeface="+mn-lt"/>
                <a:cs typeface="+mn-lt"/>
              </a:rPr>
              <a:t>” to incentivize recycling and reward participants for their efforts</a:t>
            </a:r>
          </a:p>
          <a:p>
            <a:pPr marL="0" indent="0">
              <a:lnSpc>
                <a:spcPts val="2400"/>
              </a:lnSpc>
              <a:buNone/>
            </a:pPr>
            <a:endParaRPr lang="en-US" sz="2000" spc="0" dirty="0">
              <a:ea typeface="+mn-lt"/>
              <a:cs typeface="+mn-lt"/>
            </a:endParaRPr>
          </a:p>
          <a:p>
            <a:pPr marL="0" indent="0">
              <a:lnSpc>
                <a:spcPts val="2400"/>
              </a:lnSpc>
              <a:buNone/>
            </a:pPr>
            <a:r>
              <a:rPr lang="en-US" sz="2000" b="1" spc="0" dirty="0">
                <a:ea typeface="+mn-lt"/>
                <a:cs typeface="+mn-lt"/>
              </a:rPr>
              <a:t>Our goal:</a:t>
            </a:r>
            <a:r>
              <a:rPr lang="en-US" sz="2000" spc="0" dirty="0">
                <a:ea typeface="+mn-lt"/>
                <a:cs typeface="+mn-lt"/>
              </a:rPr>
              <a:t> Encourage sustainable practices and increase recycling rates</a:t>
            </a:r>
            <a:endParaRPr lang="en-US" sz="2000" spc="0" dirty="0"/>
          </a:p>
        </p:txBody>
      </p:sp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2E03E414-14D2-37C0-BE9A-AC231D31D77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2800" r="2800"/>
          <a:stretch>
            <a:fillRect/>
          </a:stretch>
        </p:blipFill>
        <p:spPr>
          <a:xfrm>
            <a:off x="1176528" y="1828800"/>
            <a:ext cx="3200400" cy="3200400"/>
          </a:xfrm>
        </p:spPr>
      </p:pic>
    </p:spTree>
    <p:extLst>
      <p:ext uri="{BB962C8B-B14F-4D97-AF65-F5344CB8AC3E}">
        <p14:creationId xmlns:p14="http://schemas.microsoft.com/office/powerpoint/2010/main" val="28101336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AB91CF-DF70-9E01-24DC-A60AC38EC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8448" y="4014216"/>
            <a:ext cx="4309872" cy="1828800"/>
          </a:xfrm>
        </p:spPr>
        <p:txBody>
          <a:bodyPr/>
          <a:lstStyle/>
          <a:p>
            <a:r>
              <a:rPr lang="en-US" dirty="0"/>
              <a:t>Current Challenges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E833D42-93BA-77F5-720B-F8B5BCB6D4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C562A51-FC0B-18ED-C3B9-0B987C7CE43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000" dirty="0"/>
              <a:t>Low recycling rates and lack of motivation among individuals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A14B000-9815-ABBB-EE51-84B10A6C6EB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Environmental impact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06A44C4E-68A4-D703-9686-6895BE95BA65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sz="2000" dirty="0"/>
              <a:t>Landfill accumulation, pollution, and resource depletion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0040CB-221E-9FFA-D908-9BFBE2FDFED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414449-39B4-1C53-73EF-C865D59404B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 rot="16200000">
            <a:off x="-332169" y="1451496"/>
            <a:ext cx="1962787" cy="189457"/>
          </a:xfrm>
        </p:spPr>
        <p:txBody>
          <a:bodyPr/>
          <a:lstStyle/>
          <a:p>
            <a:r>
              <a:rPr lang="en-US" dirty="0"/>
              <a:t>Current challenges</a:t>
            </a:r>
          </a:p>
        </p:txBody>
      </p:sp>
      <p:pic>
        <p:nvPicPr>
          <p:cNvPr id="21" name="Picture Placeholder 20">
            <a:extLst>
              <a:ext uri="{FF2B5EF4-FFF2-40B4-BE49-F238E27FC236}">
                <a16:creationId xmlns:a16="http://schemas.microsoft.com/office/drawing/2014/main" id="{E6B12637-206E-930B-11E1-A7804CFC7D15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l="2800" r="2800"/>
          <a:stretch>
            <a:fillRect/>
          </a:stretch>
        </p:blipFill>
        <p:spPr/>
      </p:pic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762A497D-0F65-5F6C-0E4B-2E095D81778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Traditional recycling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E263DC66-5511-EE09-9FBD-26DD03902082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en-US" sz="2000" dirty="0"/>
              <a:t>Ineffective incentives and limited tracking capabilities</a:t>
            </a:r>
          </a:p>
        </p:txBody>
      </p:sp>
      <p:pic>
        <p:nvPicPr>
          <p:cNvPr id="30" name="Picture Placeholder 29">
            <a:extLst>
              <a:ext uri="{FF2B5EF4-FFF2-40B4-BE49-F238E27FC236}">
                <a16:creationId xmlns:a16="http://schemas.microsoft.com/office/drawing/2014/main" id="{D37AEAAC-7323-2885-4945-9AB0BAF6F9AF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3"/>
          <a:srcRect/>
          <a:stretch>
            <a:fillRect/>
          </a:stretch>
        </p:blipFill>
        <p:spPr/>
      </p:pic>
      <p:pic>
        <p:nvPicPr>
          <p:cNvPr id="34" name="Picture Placeholder 33">
            <a:extLst>
              <a:ext uri="{FF2B5EF4-FFF2-40B4-BE49-F238E27FC236}">
                <a16:creationId xmlns:a16="http://schemas.microsoft.com/office/drawing/2014/main" id="{D159B6AD-F76B-E78B-1783-FB2D22801B20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4"/>
          <a:srcRect/>
          <a:stretch>
            <a:fillRect/>
          </a:stretch>
        </p:blipFill>
        <p:spPr/>
      </p:pic>
      <p:pic>
        <p:nvPicPr>
          <p:cNvPr id="38" name="Picture Placeholder 37">
            <a:extLst>
              <a:ext uri="{FF2B5EF4-FFF2-40B4-BE49-F238E27FC236}">
                <a16:creationId xmlns:a16="http://schemas.microsoft.com/office/drawing/2014/main" id="{E9FBD5BC-60F4-3AD7-C8FF-A1FD3FAE619D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5"/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6776738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32923C-02EA-C556-4F0A-336473430C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overview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A5DA29-FFCE-84F7-1B18-B6727431F3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Blockchain technology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7B66DC-6B04-0C73-5C46-68BBB843C9B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000" dirty="0"/>
              <a:t>Transparent, secure, and immutable ledger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B958B6-2903-D588-287A-5101F0E62D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498080" y="2911719"/>
            <a:ext cx="4114800" cy="347472"/>
          </a:xfrm>
        </p:spPr>
        <p:txBody>
          <a:bodyPr/>
          <a:lstStyle/>
          <a:p>
            <a:r>
              <a:rPr lang="en-US" dirty="0"/>
              <a:t>Token deployment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A7FAAF3-7CE2-BEDE-2902-F9E99F60D0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98080" y="3359775"/>
            <a:ext cx="3886200" cy="1179576"/>
          </a:xfrm>
        </p:spPr>
        <p:txBody>
          <a:bodyPr/>
          <a:lstStyle/>
          <a:p>
            <a:r>
              <a:rPr lang="en-US" sz="2000" dirty="0"/>
              <a:t>Introduce a blockchain-based token (RTK Token) system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E07108-F901-7C10-0BDF-0518DC86F0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t>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54908C3-8A83-2383-5E84-4D34AA23D0A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 rot="16200000">
            <a:off x="-332169" y="1451496"/>
            <a:ext cx="1962787" cy="189457"/>
          </a:xfrm>
        </p:spPr>
        <p:txBody>
          <a:bodyPr/>
          <a:lstStyle/>
          <a:p>
            <a:r>
              <a:rPr lang="en-US" dirty="0"/>
              <a:t>Solution overview</a:t>
            </a:r>
          </a:p>
        </p:txBody>
      </p:sp>
      <p:pic>
        <p:nvPicPr>
          <p:cNvPr id="23" name="Picture Placeholder 22">
            <a:extLst>
              <a:ext uri="{FF2B5EF4-FFF2-40B4-BE49-F238E27FC236}">
                <a16:creationId xmlns:a16="http://schemas.microsoft.com/office/drawing/2014/main" id="{53FEF0BB-673F-120E-50D5-FA0610FF85E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l="16650" r="16650"/>
          <a:stretch>
            <a:fillRect/>
          </a:stretch>
        </p:blipFill>
        <p:spPr/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62478C9-8AA2-2866-950C-24983A1233C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Recycle to earn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73D380DB-ED74-7B78-6F51-59777B07BAAA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en-US" sz="2000" dirty="0"/>
              <a:t>Reward participants with RTK tokens for recycling efforts</a:t>
            </a:r>
          </a:p>
        </p:txBody>
      </p:sp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6F565D11-B68F-865A-9146-873C4C0A0AD8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/>
          </a:stretch>
        </p:blipFill>
        <p:spPr/>
      </p:pic>
      <p:pic>
        <p:nvPicPr>
          <p:cNvPr id="19" name="Picture Placeholder 18">
            <a:extLst>
              <a:ext uri="{FF2B5EF4-FFF2-40B4-BE49-F238E27FC236}">
                <a16:creationId xmlns:a16="http://schemas.microsoft.com/office/drawing/2014/main" id="{A0E8688B-16B6-E63A-AC1F-BE87B1651B87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5"/>
          <a:srcRect/>
          <a:stretch>
            <a:fillRect/>
          </a:stretch>
        </p:blipFill>
        <p:spPr>
          <a:xfrm>
            <a:off x="6245352" y="3012303"/>
            <a:ext cx="914400" cy="914400"/>
          </a:xfrm>
        </p:spPr>
      </p:pic>
      <p:pic>
        <p:nvPicPr>
          <p:cNvPr id="21" name="Picture Placeholder 20">
            <a:extLst>
              <a:ext uri="{FF2B5EF4-FFF2-40B4-BE49-F238E27FC236}">
                <a16:creationId xmlns:a16="http://schemas.microsoft.com/office/drawing/2014/main" id="{7D3DEB9B-B3D4-23A6-0B15-3B4089BB462A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6"/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7984514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8A45141-45F1-0A77-FE4E-CBCA53A2B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How it works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D8A8D9-0655-E1FF-7DED-F2EC492D6E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How it works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A56D8AC-E390-DBD3-E5E6-5C36EE1E422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69280" y="2434047"/>
            <a:ext cx="1576251" cy="758952"/>
          </a:xfrm>
        </p:spPr>
        <p:txBody>
          <a:bodyPr/>
          <a:lstStyle/>
          <a:p>
            <a:r>
              <a:rPr lang="en-US" dirty="0"/>
              <a:t>User Registration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09179A7-F937-7895-8FC1-19E3BCFE6A3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87568" y="3723351"/>
            <a:ext cx="1576251" cy="1143000"/>
          </a:xfrm>
        </p:spPr>
        <p:txBody>
          <a:bodyPr/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Participants create an account and receive a unique digital wallet address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5462C4A-E218-EEFA-1C3B-FC78BE89004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821754" y="2420113"/>
            <a:ext cx="1371600" cy="758952"/>
          </a:xfrm>
        </p:spPr>
        <p:txBody>
          <a:bodyPr/>
          <a:lstStyle/>
          <a:p>
            <a:r>
              <a:rPr lang="en-US" dirty="0"/>
              <a:t>Recycling submission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4E48D88-9438-AF74-9E7B-54985E0231C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821754" y="3709417"/>
            <a:ext cx="1371600" cy="1143000"/>
          </a:xfrm>
        </p:spPr>
        <p:txBody>
          <a:bodyPr/>
          <a:lstStyle/>
          <a:p>
            <a:r>
              <a:rPr lang="en-US" dirty="0"/>
              <a:t>Users submit recyclable items at designated centers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4554076-E5E4-8026-26DB-B67E2F12CFD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851289" y="2434047"/>
            <a:ext cx="1516162" cy="758952"/>
          </a:xfrm>
        </p:spPr>
        <p:txBody>
          <a:bodyPr/>
          <a:lstStyle/>
          <a:p>
            <a:r>
              <a:rPr lang="en-US" dirty="0"/>
              <a:t>Verification process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AE8038A-B730-4711-D7B5-851B7FAAD8A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851289" y="3723351"/>
            <a:ext cx="1516162" cy="1143000"/>
          </a:xfrm>
        </p:spPr>
        <p:txBody>
          <a:bodyPr/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Recycling centers verify the items and update the blockchain ledger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357CF821-3BB7-EAAC-D7BB-89DCEE25079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025385" y="2428387"/>
            <a:ext cx="1599765" cy="758952"/>
          </a:xfrm>
        </p:spPr>
        <p:txBody>
          <a:bodyPr/>
          <a:lstStyle/>
          <a:p>
            <a:r>
              <a:rPr lang="en-US" dirty="0"/>
              <a:t>Token distribution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08185AA-496A-A5EB-3328-97A615D131B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025386" y="3717691"/>
            <a:ext cx="1599764" cy="1143000"/>
          </a:xfrm>
        </p:spPr>
        <p:txBody>
          <a:bodyPr/>
          <a:lstStyle/>
          <a:p>
            <a:r>
              <a:rPr lang="en-US" dirty="0"/>
              <a:t>Verified submissions are rewarded with RTK tokens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488A0F8-E720-D31B-750D-634FA849B5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49224" y="5172458"/>
            <a:ext cx="0" cy="61874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3EE887-A172-F01E-98D1-8781769CBED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28" name="Picture Placeholder 27">
            <a:extLst>
              <a:ext uri="{FF2B5EF4-FFF2-40B4-BE49-F238E27FC236}">
                <a16:creationId xmlns:a16="http://schemas.microsoft.com/office/drawing/2014/main" id="{0DCC24E7-7C3D-25EE-70BF-0C6B8F1BA52A}"/>
              </a:ext>
            </a:extLst>
          </p:cNvPr>
          <p:cNvPicPr>
            <a:picLocks noGrp="1" noChangeAspect="1"/>
          </p:cNvPicPr>
          <p:nvPr>
            <p:ph type="pic" sz="quarter" idx="30"/>
          </p:nvPr>
        </p:nvPicPr>
        <p:blipFill>
          <a:blip r:embed="rId2"/>
          <a:srcRect t="29891" b="2989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6074502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CCE9F907-128D-38F1-C8DB-9E534781FB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Benefits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9CF01C-49BD-A199-8414-731CD952FE4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B536A7-5EAD-8A12-C0E7-3094965ED5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benefits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D1DF63E9-8BC2-DF2F-DDE8-AAFA26CE588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Incentivizing recycling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3998F241-CFA7-6432-2048-4E0665929BE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Transparent &amp; secure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16970F0A-4207-026C-E0D3-B25C1A5A151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858768" y="2477673"/>
            <a:ext cx="1828800" cy="1892863"/>
          </a:xfrm>
        </p:spPr>
        <p:txBody>
          <a:bodyPr/>
          <a:lstStyle/>
          <a:p>
            <a:r>
              <a:rPr lang="en-US" sz="1800" dirty="0"/>
              <a:t>Blockchain ensures traceability and prevents fraud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A98BAAE9-9A52-E20B-E6A9-690452484DC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Gamification &amp; engagement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32EF48C9-9C27-2B32-0470-B68433E160F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473952" y="2474287"/>
            <a:ext cx="1828800" cy="1892863"/>
          </a:xfrm>
        </p:spPr>
        <p:txBody>
          <a:bodyPr/>
          <a:lstStyle/>
          <a:p>
            <a:r>
              <a:rPr lang="en-US" sz="1800" dirty="0"/>
              <a:t>Token rewards create an interactive and enjoyable experience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23F12C41-AE06-F9D5-187E-D4D4AA0008E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Data insights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CBC82043-A96A-0967-E355-4A566864FC7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70848" y="2482568"/>
            <a:ext cx="1828800" cy="1892863"/>
          </a:xfrm>
        </p:spPr>
        <p:txBody>
          <a:bodyPr/>
          <a:lstStyle/>
          <a:p>
            <a:r>
              <a:rPr lang="en-US" sz="1800" dirty="0"/>
              <a:t>Valuable recycling data collected for analysis and improvement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3F48B060-4633-0847-3BEB-02326C025B5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98448" y="2482568"/>
            <a:ext cx="1828800" cy="1892863"/>
          </a:xfrm>
        </p:spPr>
        <p:txBody>
          <a:bodyPr/>
          <a:lstStyle/>
          <a:p>
            <a:r>
              <a:rPr lang="en-US" sz="1800" dirty="0"/>
              <a:t>Encourages individuals to participate actively</a:t>
            </a:r>
          </a:p>
        </p:txBody>
      </p:sp>
    </p:spTree>
    <p:extLst>
      <p:ext uri="{BB962C8B-B14F-4D97-AF65-F5344CB8AC3E}">
        <p14:creationId xmlns:p14="http://schemas.microsoft.com/office/powerpoint/2010/main" val="29912528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7E411567-5A0C-3865-48B0-B0EEDFAAB6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stakeholders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D3C1AFA-98A6-153B-4D77-D3B7DD200DC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FBAE19-0015-3B67-1FEC-0ED3BF6D15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stakeholders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82B9B55-FE84-73B7-331F-359CDFEE78F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98448" y="2441448"/>
            <a:ext cx="1601506" cy="758952"/>
          </a:xfrm>
        </p:spPr>
        <p:txBody>
          <a:bodyPr/>
          <a:lstStyle/>
          <a:p>
            <a:r>
              <a:rPr lang="en-US" dirty="0"/>
              <a:t>Participants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E8A7CD8B-9B5B-1961-C974-771DBE4DB6F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98447" y="3730752"/>
            <a:ext cx="1601505" cy="1143000"/>
          </a:xfrm>
        </p:spPr>
        <p:txBody>
          <a:bodyPr/>
          <a:lstStyle/>
          <a:p>
            <a:r>
              <a:rPr lang="en-US" dirty="0"/>
              <a:t>Individuals motivated to recycle and earn tokens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0447A435-8005-25F0-5A0A-E90D1896314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Recycling centers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C4BE73A5-16DD-DF07-23CA-2E9425748F9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383279" y="3730752"/>
            <a:ext cx="1530093" cy="1143000"/>
          </a:xfrm>
        </p:spPr>
        <p:txBody>
          <a:bodyPr/>
          <a:lstStyle/>
          <a:p>
            <a:r>
              <a:rPr lang="en-US" dirty="0"/>
              <a:t>Responsible for verifying and updating blockchain records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CDADA20E-2360-54EF-8ADF-DA9C3DC74E0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Token holders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E559C057-061E-DB64-1715-D68533E75E8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468111" y="3730752"/>
            <a:ext cx="1530095" cy="1143000"/>
          </a:xfrm>
        </p:spPr>
        <p:txBody>
          <a:bodyPr/>
          <a:lstStyle/>
          <a:p>
            <a:r>
              <a:rPr lang="en-US" dirty="0"/>
              <a:t>Individuals who accumulate tokens can redeem them for various benefits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573C7AB7-61F4-1A0B-288F-E2973F6756F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52943" y="2441448"/>
            <a:ext cx="1904565" cy="758952"/>
          </a:xfrm>
        </p:spPr>
        <p:txBody>
          <a:bodyPr/>
          <a:lstStyle/>
          <a:p>
            <a:r>
              <a:rPr lang="en-US" dirty="0"/>
              <a:t>Environmental organizations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1DA8C670-5BEB-71D5-DC1D-86577E9EA8A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552944" y="3730752"/>
            <a:ext cx="1530096" cy="1143000"/>
          </a:xfrm>
        </p:spPr>
        <p:txBody>
          <a:bodyPr/>
          <a:lstStyle/>
          <a:p>
            <a:r>
              <a:rPr lang="en-US" dirty="0"/>
              <a:t>Partnerships to support and promote the program</a:t>
            </a:r>
          </a:p>
        </p:txBody>
      </p:sp>
      <p:pic>
        <p:nvPicPr>
          <p:cNvPr id="30" name="Picture Placeholder 29">
            <a:extLst>
              <a:ext uri="{FF2B5EF4-FFF2-40B4-BE49-F238E27FC236}">
                <a16:creationId xmlns:a16="http://schemas.microsoft.com/office/drawing/2014/main" id="{53E61747-485D-452C-D5BD-36AD126F39D9}"/>
              </a:ext>
            </a:extLst>
          </p:cNvPr>
          <p:cNvPicPr>
            <a:picLocks noGrp="1" noChangeAspect="1"/>
          </p:cNvPicPr>
          <p:nvPr>
            <p:ph type="pic" sz="quarter" idx="30"/>
          </p:nvPr>
        </p:nvPicPr>
        <p:blipFill>
          <a:blip r:embed="rId2"/>
          <a:srcRect t="35115" b="3511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1221833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F514217E-5A7D-1174-99ED-B435AC1A9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impact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082FDBCE-9339-7694-9580-5FF50D2122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Environmental benefits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41C983B6-E442-93BC-DA6D-BE4870AA65C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000" dirty="0"/>
              <a:t>Reduced waste, conservation of resources, and decreased pollution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AE4D5C9E-6F42-E94A-2A42-2C4146B6A7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Behavioral change</a:t>
            </a:r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7A13C7D1-290C-E52E-8582-02B9E68AF946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sz="2000" dirty="0"/>
              <a:t>Encourages sustainable practices and raises awareness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A67DF7-7645-A1D7-28F5-C80AAD9908B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40C9CF-1A5B-3955-C56D-FD391481914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impact</a:t>
            </a:r>
          </a:p>
        </p:txBody>
      </p:sp>
      <p:pic>
        <p:nvPicPr>
          <p:cNvPr id="34" name="Picture Placeholder 33">
            <a:extLst>
              <a:ext uri="{FF2B5EF4-FFF2-40B4-BE49-F238E27FC236}">
                <a16:creationId xmlns:a16="http://schemas.microsoft.com/office/drawing/2014/main" id="{75751957-835E-71C4-4BDD-31C6C8D646A6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l="3020" r="3020"/>
          <a:stretch>
            <a:fillRect/>
          </a:stretch>
        </p:blipFill>
        <p:spPr/>
      </p:pic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C84AB184-DE5E-658E-EEB7-4877D705B0B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Circular economy</a:t>
            </a:r>
          </a:p>
        </p:txBody>
      </p:sp>
      <p:sp>
        <p:nvSpPr>
          <p:cNvPr id="23" name="Content Placeholder 22">
            <a:extLst>
              <a:ext uri="{FF2B5EF4-FFF2-40B4-BE49-F238E27FC236}">
                <a16:creationId xmlns:a16="http://schemas.microsoft.com/office/drawing/2014/main" id="{75F63D70-83A7-6FE4-A206-4CA6013BD88C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en-US" sz="2000" dirty="0"/>
              <a:t>Fosters a more efficient use of resources through recycling</a:t>
            </a:r>
          </a:p>
        </p:txBody>
      </p:sp>
      <p:pic>
        <p:nvPicPr>
          <p:cNvPr id="28" name="Picture Placeholder 27">
            <a:extLst>
              <a:ext uri="{FF2B5EF4-FFF2-40B4-BE49-F238E27FC236}">
                <a16:creationId xmlns:a16="http://schemas.microsoft.com/office/drawing/2014/main" id="{2B522A4A-98AF-D3CC-4F52-4255E6A0DD5E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3"/>
          <a:srcRect l="12500" r="12500"/>
          <a:stretch>
            <a:fillRect/>
          </a:stretch>
        </p:blipFill>
        <p:spPr/>
      </p:pic>
      <p:pic>
        <p:nvPicPr>
          <p:cNvPr id="30" name="Picture Placeholder 29">
            <a:extLst>
              <a:ext uri="{FF2B5EF4-FFF2-40B4-BE49-F238E27FC236}">
                <a16:creationId xmlns:a16="http://schemas.microsoft.com/office/drawing/2014/main" id="{B2FBF326-0B10-A829-9981-0FFF52F81A16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4"/>
          <a:srcRect/>
          <a:stretch>
            <a:fillRect/>
          </a:stretch>
        </p:blipFill>
        <p:spPr/>
      </p:pic>
      <p:pic>
        <p:nvPicPr>
          <p:cNvPr id="32" name="Picture Placeholder 31">
            <a:extLst>
              <a:ext uri="{FF2B5EF4-FFF2-40B4-BE49-F238E27FC236}">
                <a16:creationId xmlns:a16="http://schemas.microsoft.com/office/drawing/2014/main" id="{841A8563-A633-2DBD-E773-42A6F958C645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5"/>
          <a:srcRect l="11708" r="1170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449835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cientific Discovery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96D3ED"/>
      </a:accent1>
      <a:accent2>
        <a:srgbClr val="C7DBE1"/>
      </a:accent2>
      <a:accent3>
        <a:srgbClr val="688EBD"/>
      </a:accent3>
      <a:accent4>
        <a:srgbClr val="BCE5DD"/>
      </a:accent4>
      <a:accent5>
        <a:srgbClr val="66DDCC"/>
      </a:accent5>
      <a:accent6>
        <a:srgbClr val="E0CE61"/>
      </a:accent6>
      <a:hlink>
        <a:srgbClr val="0563C1"/>
      </a:hlink>
      <a:folHlink>
        <a:srgbClr val="954F72"/>
      </a:folHlink>
    </a:clrScheme>
    <a:fontScheme name="Custom 36">
      <a:majorFont>
        <a:latin typeface="Posterama"/>
        <a:ea typeface=""/>
        <a:cs typeface=""/>
      </a:majorFont>
      <a:minorFont>
        <a:latin typeface="Daytona Condensed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cientific-Discovery_Win32_EF_v4" id="{D94798B6-E450-4518-8015-6EE17CD1412B}" vid="{16A04E6B-C80A-471C-86D6-D49E9EAD763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5" ma:contentTypeDescription="Create a new document." ma:contentTypeScope="" ma:versionID="e02306daf00165b375dc6a58966960b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df88fb76bf5f555224557953949c1ec9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0E8B3377-22F1-4153-96F0-CC2E4BE41C5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EB2FABB-45EC-440E-B647-8CA57BA45AC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9746342-5E84-430E-9251-61001F208E7A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{107B2499-7B22-4542-8488-AAF75016D638}tf67061901_win32</Template>
  <TotalTime>316</TotalTime>
  <Words>504</Words>
  <Application>Microsoft Office PowerPoint</Application>
  <PresentationFormat>Widescreen</PresentationFormat>
  <Paragraphs>108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Daytona Condensed Light</vt:lpstr>
      <vt:lpstr>Posterama</vt:lpstr>
      <vt:lpstr>Office Theme</vt:lpstr>
      <vt:lpstr>Recycle to earn</vt:lpstr>
      <vt:lpstr>Agenda</vt:lpstr>
      <vt:lpstr>Introduction</vt:lpstr>
      <vt:lpstr>Current Challenges</vt:lpstr>
      <vt:lpstr>Solution overview</vt:lpstr>
      <vt:lpstr>How it works</vt:lpstr>
      <vt:lpstr>Benefits</vt:lpstr>
      <vt:lpstr>stakeholders</vt:lpstr>
      <vt:lpstr>impact</vt:lpstr>
      <vt:lpstr>Technical briefing</vt:lpstr>
      <vt:lpstr>Future development ideas</vt:lpstr>
      <vt:lpstr>conclusion</vt:lpstr>
      <vt:lpstr>Thank you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Leveraging blockchain technology</dc:title>
  <dc:creator>Manan Wala</dc:creator>
  <cp:lastModifiedBy>Jill Popat</cp:lastModifiedBy>
  <cp:revision>13</cp:revision>
  <dcterms:created xsi:type="dcterms:W3CDTF">2023-05-11T23:16:43Z</dcterms:created>
  <dcterms:modified xsi:type="dcterms:W3CDTF">2023-05-16T00:23:02Z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